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6" r:id="rId2"/>
    <p:sldId id="264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8FC8"/>
    <a:srgbClr val="F2F2F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87"/>
    <p:restoredTop sz="96327"/>
  </p:normalViewPr>
  <p:slideViewPr>
    <p:cSldViewPr snapToGrid="0" snapToObjects="1" showGuides="1">
      <p:cViewPr varScale="1">
        <p:scale>
          <a:sx n="159" d="100"/>
          <a:sy n="159" d="100"/>
        </p:scale>
        <p:origin x="8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16/04/24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4248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16/04/24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689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16/04/24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595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16/04/24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881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16/04/24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3647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16/04/24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6938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16/04/24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6847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16/04/24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768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16/04/24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3205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16/04/24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391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16/04/24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6718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77704-1E4A-D74D-BF32-2F6A3CC7582A}" type="datetimeFigureOut">
              <a:rPr lang="it-IT" smtClean="0"/>
              <a:t>16/04/24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2FEED-E8ED-CF48-A6FE-093A926D53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369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CAEA161F-A577-4971-400B-94EEC93BA4DC}"/>
              </a:ext>
            </a:extLst>
          </p:cNvPr>
          <p:cNvSpPr txBox="1"/>
          <p:nvPr/>
        </p:nvSpPr>
        <p:spPr>
          <a:xfrm>
            <a:off x="1759881" y="2842697"/>
            <a:ext cx="62531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Name of the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technology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latin typeface="Montserrat" pitchFamily="2" charset="77"/>
            </a:endParaRPr>
          </a:p>
          <a:p>
            <a:pPr marL="285750" indent="-285750">
              <a:buFont typeface="Arial"/>
              <a:buChar char="•"/>
            </a:pP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latin typeface="Montserrat" pitchFamily="2" charset="77"/>
            </a:endParaRPr>
          </a:p>
          <a:p>
            <a:pPr marL="285750" indent="-285750">
              <a:buFont typeface="Arial"/>
              <a:buChar char="•"/>
            </a:pPr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Short description of the technology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latin typeface="Montserrat" pitchFamily="2" charset="77"/>
            </a:endParaRPr>
          </a:p>
          <a:p>
            <a:pPr marL="285750" indent="-285750">
              <a:buFont typeface="Arial"/>
              <a:buChar char="•"/>
            </a:pPr>
            <a:endParaRPr lang="it-IT" sz="1400">
              <a:solidFill>
                <a:schemeClr val="tx1">
                  <a:lumMod val="75000"/>
                  <a:lumOff val="25000"/>
                </a:schemeClr>
              </a:solidFill>
              <a:latin typeface="Montserrat" pitchFamily="2" charset="77"/>
            </a:endParaRPr>
          </a:p>
          <a:p>
            <a:pPr marL="285750" indent="-285750">
              <a:buFont typeface="Arial"/>
              <a:buChar char="•"/>
            </a:pPr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Target 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(company, BSO)</a:t>
            </a:r>
          </a:p>
          <a:p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latin typeface="Montserrat" pitchFamily="2" charset="77"/>
            </a:endParaRPr>
          </a:p>
          <a:p>
            <a:pPr marL="285750" indent="-285750">
              <a:buFont typeface="Arial"/>
              <a:buChar char="•"/>
            </a:pP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Relevant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experiences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 and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possible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applications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 </a:t>
            </a:r>
            <a:b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</a:b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in the Big Science domain or in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any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interested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 market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E6A06C6F-2069-29CD-4EF2-18DACE5044C1}"/>
              </a:ext>
            </a:extLst>
          </p:cNvPr>
          <p:cNvSpPr/>
          <p:nvPr/>
        </p:nvSpPr>
        <p:spPr>
          <a:xfrm>
            <a:off x="6553200" y="687216"/>
            <a:ext cx="1957136" cy="1957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ln>
                <a:solidFill>
                  <a:schemeClr val="bg2"/>
                </a:solidFill>
              </a:ln>
              <a:noFill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1F2B46B-C9E3-5CAE-A92E-F9C11C7757AB}"/>
              </a:ext>
            </a:extLst>
          </p:cNvPr>
          <p:cNvSpPr txBox="1"/>
          <p:nvPr/>
        </p:nvSpPr>
        <p:spPr>
          <a:xfrm>
            <a:off x="6477817" y="1404174"/>
            <a:ext cx="2107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Company</a:t>
            </a:r>
            <a:b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</a:b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logo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96230DE-F1CD-247A-8628-F6800C4FCE13}"/>
              </a:ext>
            </a:extLst>
          </p:cNvPr>
          <p:cNvSpPr txBox="1"/>
          <p:nvPr/>
        </p:nvSpPr>
        <p:spPr>
          <a:xfrm>
            <a:off x="1759881" y="687216"/>
            <a:ext cx="5130205" cy="1179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itchFamily="2" charset="77"/>
              </a:rPr>
              <a:t>Technology transfer </a:t>
            </a:r>
            <a:r>
              <a:rPr lang="it-IT" sz="2200" b="1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itchFamily="2" charset="77"/>
              </a:rPr>
              <a:t>proposal</a:t>
            </a:r>
            <a:r>
              <a:rPr lang="it-IT" sz="22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itchFamily="2" charset="77"/>
              </a:rPr>
              <a:t> BSBF2024</a:t>
            </a:r>
          </a:p>
          <a:p>
            <a:pPr>
              <a:lnSpc>
                <a:spcPct val="150000"/>
              </a:lnSpc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Call for partnership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Montserrat" pitchFamily="2" charset="7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870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e 7">
            <a:extLst>
              <a:ext uri="{FF2B5EF4-FFF2-40B4-BE49-F238E27FC236}">
                <a16:creationId xmlns:a16="http://schemas.microsoft.com/office/drawing/2014/main" id="{70C0C6FD-D9D5-4C81-204F-28C50983FFBD}"/>
              </a:ext>
            </a:extLst>
          </p:cNvPr>
          <p:cNvSpPr/>
          <p:nvPr/>
        </p:nvSpPr>
        <p:spPr>
          <a:xfrm>
            <a:off x="829733" y="3606800"/>
            <a:ext cx="615244" cy="61524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267F076-794F-1340-E452-F264A791DEFF}"/>
              </a:ext>
            </a:extLst>
          </p:cNvPr>
          <p:cNvSpPr txBox="1"/>
          <p:nvPr/>
        </p:nvSpPr>
        <p:spPr>
          <a:xfrm>
            <a:off x="615275" y="2762045"/>
            <a:ext cx="3662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An image and links to the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institutional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contents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chosen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 by the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proposer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latin typeface="Montserrat" pitchFamily="2" charset="77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7371A15-D7C8-2904-F559-7C93B4AE2E32}"/>
              </a:ext>
            </a:extLst>
          </p:cNvPr>
          <p:cNvSpPr txBox="1"/>
          <p:nvPr/>
        </p:nvSpPr>
        <p:spPr>
          <a:xfrm>
            <a:off x="615275" y="514603"/>
            <a:ext cx="5360409" cy="1179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rgbClr val="148FC8"/>
                </a:solidFill>
                <a:effectLst/>
                <a:latin typeface="Montserrat" pitchFamily="2" charset="77"/>
              </a:rPr>
              <a:t>Technology transfer </a:t>
            </a:r>
            <a:r>
              <a:rPr lang="it-IT" sz="2200" b="1" dirty="0" err="1">
                <a:solidFill>
                  <a:srgbClr val="148FC8"/>
                </a:solidFill>
                <a:effectLst/>
                <a:latin typeface="Montserrat" pitchFamily="2" charset="77"/>
              </a:rPr>
              <a:t>proposal</a:t>
            </a:r>
            <a:r>
              <a:rPr lang="it-IT" sz="2200" b="1" dirty="0">
                <a:solidFill>
                  <a:srgbClr val="148FC8"/>
                </a:solidFill>
                <a:effectLst/>
                <a:latin typeface="Montserrat" pitchFamily="2" charset="77"/>
              </a:rPr>
              <a:t> BSBF2024</a:t>
            </a:r>
          </a:p>
          <a:p>
            <a:pPr>
              <a:lnSpc>
                <a:spcPct val="150000"/>
              </a:lnSpc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Call for partnership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Montserrat" pitchFamily="2" charset="77"/>
              <a:cs typeface="Arial" panose="020B0604020202020204" pitchFamily="34" charset="0"/>
            </a:endParaRPr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75B9E8B8-0A53-278B-FD45-2F25DB7D59AA}"/>
              </a:ext>
            </a:extLst>
          </p:cNvPr>
          <p:cNvSpPr/>
          <p:nvPr/>
        </p:nvSpPr>
        <p:spPr>
          <a:xfrm>
            <a:off x="7065339" y="-537303"/>
            <a:ext cx="1051906" cy="1051906"/>
          </a:xfrm>
          <a:prstGeom prst="ellipse">
            <a:avLst/>
          </a:prstGeom>
          <a:noFill/>
          <a:ln w="57150">
            <a:solidFill>
              <a:srgbClr val="148FC8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6C23B783-6614-28C5-F8C6-44AF4EEEC571}"/>
              </a:ext>
            </a:extLst>
          </p:cNvPr>
          <p:cNvSpPr/>
          <p:nvPr/>
        </p:nvSpPr>
        <p:spPr>
          <a:xfrm>
            <a:off x="8117245" y="277688"/>
            <a:ext cx="1909012" cy="190901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0" name="Gruppo 9">
            <a:extLst>
              <a:ext uri="{FF2B5EF4-FFF2-40B4-BE49-F238E27FC236}">
                <a16:creationId xmlns:a16="http://schemas.microsoft.com/office/drawing/2014/main" id="{B2D6BA6E-3046-EC4E-7755-C9AA0921E1A2}"/>
              </a:ext>
            </a:extLst>
          </p:cNvPr>
          <p:cNvGrpSpPr/>
          <p:nvPr/>
        </p:nvGrpSpPr>
        <p:grpSpPr>
          <a:xfrm rot="5400000">
            <a:off x="7184061" y="4337973"/>
            <a:ext cx="1866367" cy="1287413"/>
            <a:chOff x="4160997" y="1866896"/>
            <a:chExt cx="1036732" cy="715134"/>
          </a:xfrm>
        </p:grpSpPr>
        <p:grpSp>
          <p:nvGrpSpPr>
            <p:cNvPr id="11" name="Gruppo 10">
              <a:extLst>
                <a:ext uri="{FF2B5EF4-FFF2-40B4-BE49-F238E27FC236}">
                  <a16:creationId xmlns:a16="http://schemas.microsoft.com/office/drawing/2014/main" id="{0F1C2B68-D291-FAA5-C333-BA5388AEB26E}"/>
                </a:ext>
              </a:extLst>
            </p:cNvPr>
            <p:cNvGrpSpPr/>
            <p:nvPr/>
          </p:nvGrpSpPr>
          <p:grpSpPr>
            <a:xfrm>
              <a:off x="4165757" y="1866896"/>
              <a:ext cx="1031972" cy="135810"/>
              <a:chOff x="4165757" y="1866896"/>
              <a:chExt cx="1031972" cy="135810"/>
            </a:xfrm>
          </p:grpSpPr>
          <p:sp>
            <p:nvSpPr>
              <p:cNvPr id="35" name="Ovale 34">
                <a:extLst>
                  <a:ext uri="{FF2B5EF4-FFF2-40B4-BE49-F238E27FC236}">
                    <a16:creationId xmlns:a16="http://schemas.microsoft.com/office/drawing/2014/main" id="{E0881F09-E864-B7B8-4EEC-97C6A0E0C5FA}"/>
                  </a:ext>
                </a:extLst>
              </p:cNvPr>
              <p:cNvSpPr/>
              <p:nvPr/>
            </p:nvSpPr>
            <p:spPr>
              <a:xfrm>
                <a:off x="4165757" y="1866896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6" name="Ovale 35">
                <a:extLst>
                  <a:ext uri="{FF2B5EF4-FFF2-40B4-BE49-F238E27FC236}">
                    <a16:creationId xmlns:a16="http://schemas.microsoft.com/office/drawing/2014/main" id="{7B86E33C-3B59-6FDC-1D16-B38E51DBE132}"/>
                  </a:ext>
                </a:extLst>
              </p:cNvPr>
              <p:cNvSpPr/>
              <p:nvPr/>
            </p:nvSpPr>
            <p:spPr>
              <a:xfrm>
                <a:off x="4344990" y="1866899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7" name="Ovale 36">
                <a:extLst>
                  <a:ext uri="{FF2B5EF4-FFF2-40B4-BE49-F238E27FC236}">
                    <a16:creationId xmlns:a16="http://schemas.microsoft.com/office/drawing/2014/main" id="{99F967ED-FC7A-4BF4-E9F5-04DA5E111E23}"/>
                  </a:ext>
                </a:extLst>
              </p:cNvPr>
              <p:cNvSpPr/>
              <p:nvPr/>
            </p:nvSpPr>
            <p:spPr>
              <a:xfrm>
                <a:off x="4524223" y="1866899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8" name="Ovale 37">
                <a:extLst>
                  <a:ext uri="{FF2B5EF4-FFF2-40B4-BE49-F238E27FC236}">
                    <a16:creationId xmlns:a16="http://schemas.microsoft.com/office/drawing/2014/main" id="{055CB818-3AE9-7A60-DC80-85CA888A8E80}"/>
                  </a:ext>
                </a:extLst>
              </p:cNvPr>
              <p:cNvSpPr/>
              <p:nvPr/>
            </p:nvSpPr>
            <p:spPr>
              <a:xfrm>
                <a:off x="4703456" y="1866898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9" name="Ovale 38">
                <a:extLst>
                  <a:ext uri="{FF2B5EF4-FFF2-40B4-BE49-F238E27FC236}">
                    <a16:creationId xmlns:a16="http://schemas.microsoft.com/office/drawing/2014/main" id="{6D13591E-BE0D-F96E-9EB8-9E702B2CFDB0}"/>
                  </a:ext>
                </a:extLst>
              </p:cNvPr>
              <p:cNvSpPr/>
              <p:nvPr/>
            </p:nvSpPr>
            <p:spPr>
              <a:xfrm>
                <a:off x="4882689" y="1866897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0" name="Ovale 39">
                <a:extLst>
                  <a:ext uri="{FF2B5EF4-FFF2-40B4-BE49-F238E27FC236}">
                    <a16:creationId xmlns:a16="http://schemas.microsoft.com/office/drawing/2014/main" id="{D44A6796-1E4C-3875-DBA6-44FE6980057F}"/>
                  </a:ext>
                </a:extLst>
              </p:cNvPr>
              <p:cNvSpPr/>
              <p:nvPr/>
            </p:nvSpPr>
            <p:spPr>
              <a:xfrm>
                <a:off x="5061922" y="1866896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12" name="Gruppo 11">
              <a:extLst>
                <a:ext uri="{FF2B5EF4-FFF2-40B4-BE49-F238E27FC236}">
                  <a16:creationId xmlns:a16="http://schemas.microsoft.com/office/drawing/2014/main" id="{A8065D85-C3D1-79B3-EA3C-9AD1A5707D03}"/>
                </a:ext>
              </a:extLst>
            </p:cNvPr>
            <p:cNvGrpSpPr/>
            <p:nvPr/>
          </p:nvGrpSpPr>
          <p:grpSpPr>
            <a:xfrm>
              <a:off x="4165757" y="2060004"/>
              <a:ext cx="1031972" cy="135810"/>
              <a:chOff x="4165757" y="1866896"/>
              <a:chExt cx="1031972" cy="135810"/>
            </a:xfrm>
          </p:grpSpPr>
          <p:sp>
            <p:nvSpPr>
              <p:cNvPr id="29" name="Ovale 28">
                <a:extLst>
                  <a:ext uri="{FF2B5EF4-FFF2-40B4-BE49-F238E27FC236}">
                    <a16:creationId xmlns:a16="http://schemas.microsoft.com/office/drawing/2014/main" id="{676908BE-8B9F-2693-643D-9C2C9C7C937B}"/>
                  </a:ext>
                </a:extLst>
              </p:cNvPr>
              <p:cNvSpPr/>
              <p:nvPr/>
            </p:nvSpPr>
            <p:spPr>
              <a:xfrm>
                <a:off x="4165757" y="1866896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0" name="Ovale 29">
                <a:extLst>
                  <a:ext uri="{FF2B5EF4-FFF2-40B4-BE49-F238E27FC236}">
                    <a16:creationId xmlns:a16="http://schemas.microsoft.com/office/drawing/2014/main" id="{DA2B041E-2064-775D-AAC8-748579E13789}"/>
                  </a:ext>
                </a:extLst>
              </p:cNvPr>
              <p:cNvSpPr/>
              <p:nvPr/>
            </p:nvSpPr>
            <p:spPr>
              <a:xfrm>
                <a:off x="4344990" y="1866899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1" name="Ovale 30">
                <a:extLst>
                  <a:ext uri="{FF2B5EF4-FFF2-40B4-BE49-F238E27FC236}">
                    <a16:creationId xmlns:a16="http://schemas.microsoft.com/office/drawing/2014/main" id="{C27F5438-36AC-5A0F-FAC9-E01DDD72DC86}"/>
                  </a:ext>
                </a:extLst>
              </p:cNvPr>
              <p:cNvSpPr/>
              <p:nvPr/>
            </p:nvSpPr>
            <p:spPr>
              <a:xfrm>
                <a:off x="4524223" y="1866899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2" name="Ovale 31">
                <a:extLst>
                  <a:ext uri="{FF2B5EF4-FFF2-40B4-BE49-F238E27FC236}">
                    <a16:creationId xmlns:a16="http://schemas.microsoft.com/office/drawing/2014/main" id="{ADDB3D7E-8352-B692-A307-85E74D8D010A}"/>
                  </a:ext>
                </a:extLst>
              </p:cNvPr>
              <p:cNvSpPr/>
              <p:nvPr/>
            </p:nvSpPr>
            <p:spPr>
              <a:xfrm>
                <a:off x="4703456" y="1866898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3" name="Ovale 32">
                <a:extLst>
                  <a:ext uri="{FF2B5EF4-FFF2-40B4-BE49-F238E27FC236}">
                    <a16:creationId xmlns:a16="http://schemas.microsoft.com/office/drawing/2014/main" id="{DEF125BA-4742-9A0A-59CF-FB04D9EB5338}"/>
                  </a:ext>
                </a:extLst>
              </p:cNvPr>
              <p:cNvSpPr/>
              <p:nvPr/>
            </p:nvSpPr>
            <p:spPr>
              <a:xfrm>
                <a:off x="4882689" y="1866897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4" name="Ovale 33">
                <a:extLst>
                  <a:ext uri="{FF2B5EF4-FFF2-40B4-BE49-F238E27FC236}">
                    <a16:creationId xmlns:a16="http://schemas.microsoft.com/office/drawing/2014/main" id="{74782FEC-0DB4-9B25-D577-C23B7A13531E}"/>
                  </a:ext>
                </a:extLst>
              </p:cNvPr>
              <p:cNvSpPr/>
              <p:nvPr/>
            </p:nvSpPr>
            <p:spPr>
              <a:xfrm>
                <a:off x="5061922" y="1866896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15" name="Gruppo 14">
              <a:extLst>
                <a:ext uri="{FF2B5EF4-FFF2-40B4-BE49-F238E27FC236}">
                  <a16:creationId xmlns:a16="http://schemas.microsoft.com/office/drawing/2014/main" id="{08ADB7B0-E5D8-4EAF-F322-6203DB88D734}"/>
                </a:ext>
              </a:extLst>
            </p:cNvPr>
            <p:cNvGrpSpPr/>
            <p:nvPr/>
          </p:nvGrpSpPr>
          <p:grpSpPr>
            <a:xfrm>
              <a:off x="4160997" y="2253112"/>
              <a:ext cx="1031972" cy="135810"/>
              <a:chOff x="4165757" y="1866896"/>
              <a:chExt cx="1031972" cy="135810"/>
            </a:xfrm>
          </p:grpSpPr>
          <p:sp>
            <p:nvSpPr>
              <p:cNvPr id="23" name="Ovale 22">
                <a:extLst>
                  <a:ext uri="{FF2B5EF4-FFF2-40B4-BE49-F238E27FC236}">
                    <a16:creationId xmlns:a16="http://schemas.microsoft.com/office/drawing/2014/main" id="{2470C272-3953-EAA5-3D4D-AAECC8611890}"/>
                  </a:ext>
                </a:extLst>
              </p:cNvPr>
              <p:cNvSpPr/>
              <p:nvPr/>
            </p:nvSpPr>
            <p:spPr>
              <a:xfrm>
                <a:off x="4165757" y="1866896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4" name="Ovale 23">
                <a:extLst>
                  <a:ext uri="{FF2B5EF4-FFF2-40B4-BE49-F238E27FC236}">
                    <a16:creationId xmlns:a16="http://schemas.microsoft.com/office/drawing/2014/main" id="{3F010739-BD89-22AA-09EE-BEECD89F31D5}"/>
                  </a:ext>
                </a:extLst>
              </p:cNvPr>
              <p:cNvSpPr/>
              <p:nvPr/>
            </p:nvSpPr>
            <p:spPr>
              <a:xfrm>
                <a:off x="4344990" y="1866899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5" name="Ovale 24">
                <a:extLst>
                  <a:ext uri="{FF2B5EF4-FFF2-40B4-BE49-F238E27FC236}">
                    <a16:creationId xmlns:a16="http://schemas.microsoft.com/office/drawing/2014/main" id="{F2E55585-B04A-FA85-D337-DA9DE2A17287}"/>
                  </a:ext>
                </a:extLst>
              </p:cNvPr>
              <p:cNvSpPr/>
              <p:nvPr/>
            </p:nvSpPr>
            <p:spPr>
              <a:xfrm>
                <a:off x="4524223" y="1866899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6" name="Ovale 25">
                <a:extLst>
                  <a:ext uri="{FF2B5EF4-FFF2-40B4-BE49-F238E27FC236}">
                    <a16:creationId xmlns:a16="http://schemas.microsoft.com/office/drawing/2014/main" id="{35B27BF0-3B3A-2723-D6B4-EEC1B336C8D0}"/>
                  </a:ext>
                </a:extLst>
              </p:cNvPr>
              <p:cNvSpPr/>
              <p:nvPr/>
            </p:nvSpPr>
            <p:spPr>
              <a:xfrm>
                <a:off x="4703456" y="1866898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7" name="Ovale 26">
                <a:extLst>
                  <a:ext uri="{FF2B5EF4-FFF2-40B4-BE49-F238E27FC236}">
                    <a16:creationId xmlns:a16="http://schemas.microsoft.com/office/drawing/2014/main" id="{E091FCCD-8238-27D1-57A3-2FBCAF3BA68E}"/>
                  </a:ext>
                </a:extLst>
              </p:cNvPr>
              <p:cNvSpPr/>
              <p:nvPr/>
            </p:nvSpPr>
            <p:spPr>
              <a:xfrm>
                <a:off x="4882689" y="1866897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8" name="Ovale 27">
                <a:extLst>
                  <a:ext uri="{FF2B5EF4-FFF2-40B4-BE49-F238E27FC236}">
                    <a16:creationId xmlns:a16="http://schemas.microsoft.com/office/drawing/2014/main" id="{C507C58C-DA2E-4848-B9FB-91DFB3B8D8EE}"/>
                  </a:ext>
                </a:extLst>
              </p:cNvPr>
              <p:cNvSpPr/>
              <p:nvPr/>
            </p:nvSpPr>
            <p:spPr>
              <a:xfrm>
                <a:off x="5061922" y="1866896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16" name="Gruppo 15">
              <a:extLst>
                <a:ext uri="{FF2B5EF4-FFF2-40B4-BE49-F238E27FC236}">
                  <a16:creationId xmlns:a16="http://schemas.microsoft.com/office/drawing/2014/main" id="{03A68913-5EFD-0817-B758-103BCA0DAB06}"/>
                </a:ext>
              </a:extLst>
            </p:cNvPr>
            <p:cNvGrpSpPr/>
            <p:nvPr/>
          </p:nvGrpSpPr>
          <p:grpSpPr>
            <a:xfrm>
              <a:off x="4160997" y="2446220"/>
              <a:ext cx="1031972" cy="135810"/>
              <a:chOff x="4165757" y="1866896"/>
              <a:chExt cx="1031972" cy="135810"/>
            </a:xfrm>
          </p:grpSpPr>
          <p:sp>
            <p:nvSpPr>
              <p:cNvPr id="17" name="Ovale 16">
                <a:extLst>
                  <a:ext uri="{FF2B5EF4-FFF2-40B4-BE49-F238E27FC236}">
                    <a16:creationId xmlns:a16="http://schemas.microsoft.com/office/drawing/2014/main" id="{598C4484-2C2C-EC64-33A6-FF98B80C5198}"/>
                  </a:ext>
                </a:extLst>
              </p:cNvPr>
              <p:cNvSpPr/>
              <p:nvPr/>
            </p:nvSpPr>
            <p:spPr>
              <a:xfrm>
                <a:off x="4165757" y="1866896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8" name="Ovale 17">
                <a:extLst>
                  <a:ext uri="{FF2B5EF4-FFF2-40B4-BE49-F238E27FC236}">
                    <a16:creationId xmlns:a16="http://schemas.microsoft.com/office/drawing/2014/main" id="{A88E0C6C-BB57-B13B-4269-FB80D054AE4D}"/>
                  </a:ext>
                </a:extLst>
              </p:cNvPr>
              <p:cNvSpPr/>
              <p:nvPr/>
            </p:nvSpPr>
            <p:spPr>
              <a:xfrm>
                <a:off x="4344990" y="1866899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9" name="Ovale 18">
                <a:extLst>
                  <a:ext uri="{FF2B5EF4-FFF2-40B4-BE49-F238E27FC236}">
                    <a16:creationId xmlns:a16="http://schemas.microsoft.com/office/drawing/2014/main" id="{EB2F2C9F-0516-1691-E09D-1FEF1E16D891}"/>
                  </a:ext>
                </a:extLst>
              </p:cNvPr>
              <p:cNvSpPr/>
              <p:nvPr/>
            </p:nvSpPr>
            <p:spPr>
              <a:xfrm>
                <a:off x="4524223" y="1866899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0" name="Ovale 19">
                <a:extLst>
                  <a:ext uri="{FF2B5EF4-FFF2-40B4-BE49-F238E27FC236}">
                    <a16:creationId xmlns:a16="http://schemas.microsoft.com/office/drawing/2014/main" id="{13300BA2-365A-B58C-A1A8-EB4F6FDF69DE}"/>
                  </a:ext>
                </a:extLst>
              </p:cNvPr>
              <p:cNvSpPr/>
              <p:nvPr/>
            </p:nvSpPr>
            <p:spPr>
              <a:xfrm>
                <a:off x="4703456" y="1866898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1" name="Ovale 20">
                <a:extLst>
                  <a:ext uri="{FF2B5EF4-FFF2-40B4-BE49-F238E27FC236}">
                    <a16:creationId xmlns:a16="http://schemas.microsoft.com/office/drawing/2014/main" id="{34277A3F-FF84-07C3-B22E-74CB718C4470}"/>
                  </a:ext>
                </a:extLst>
              </p:cNvPr>
              <p:cNvSpPr/>
              <p:nvPr/>
            </p:nvSpPr>
            <p:spPr>
              <a:xfrm>
                <a:off x="4882689" y="1866897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2" name="Ovale 21">
                <a:extLst>
                  <a:ext uri="{FF2B5EF4-FFF2-40B4-BE49-F238E27FC236}">
                    <a16:creationId xmlns:a16="http://schemas.microsoft.com/office/drawing/2014/main" id="{3CCC6AE7-0709-58DA-DA80-435119259BF5}"/>
                  </a:ext>
                </a:extLst>
              </p:cNvPr>
              <p:cNvSpPr/>
              <p:nvPr/>
            </p:nvSpPr>
            <p:spPr>
              <a:xfrm>
                <a:off x="5061922" y="1866896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410786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60</Words>
  <Application>Microsoft Macintosh PowerPoint</Application>
  <PresentationFormat>Presentazione su schermo (16:9)</PresentationFormat>
  <Paragraphs>13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Divulgando Srl</dc:creator>
  <cp:lastModifiedBy>Divulgando Srl</cp:lastModifiedBy>
  <cp:revision>91</cp:revision>
  <dcterms:created xsi:type="dcterms:W3CDTF">2023-08-24T14:02:40Z</dcterms:created>
  <dcterms:modified xsi:type="dcterms:W3CDTF">2024-04-16T12:47:34Z</dcterms:modified>
</cp:coreProperties>
</file>