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7"/>
    <p:restoredTop sz="96327"/>
  </p:normalViewPr>
  <p:slideViewPr>
    <p:cSldViewPr snapToGrid="0" snapToObjects="1" showGuides="1">
      <p:cViewPr varScale="1">
        <p:scale>
          <a:sx n="83" d="100"/>
          <a:sy n="83" d="100"/>
        </p:scale>
        <p:origin x="8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mitry Svechkarenko" userId="87108e52-665c-4ae4-89aa-9bd848877cbf" providerId="ADAL" clId="{C326519A-C26A-4D66-8B35-4FB7B02E50FE}"/>
    <pc:docChg chg="modSld">
      <pc:chgData name="Dmitry Svechkarenko" userId="87108e52-665c-4ae4-89aa-9bd848877cbf" providerId="ADAL" clId="{C326519A-C26A-4D66-8B35-4FB7B02E50FE}" dt="2024-06-28T21:13:32.548" v="13" actId="20577"/>
      <pc:docMkLst>
        <pc:docMk/>
      </pc:docMkLst>
      <pc:sldChg chg="modSp mod">
        <pc:chgData name="Dmitry Svechkarenko" userId="87108e52-665c-4ae4-89aa-9bd848877cbf" providerId="ADAL" clId="{C326519A-C26A-4D66-8B35-4FB7B02E50FE}" dt="2024-06-28T21:13:32.548" v="13" actId="20577"/>
        <pc:sldMkLst>
          <pc:docMk/>
          <pc:sldMk cId="1549870964" sldId="266"/>
        </pc:sldMkLst>
        <pc:spChg chg="mod">
          <ac:chgData name="Dmitry Svechkarenko" userId="87108e52-665c-4ae4-89aa-9bd848877cbf" providerId="ADAL" clId="{C326519A-C26A-4D66-8B35-4FB7B02E50FE}" dt="2024-06-28T21:13:32.548" v="13" actId="20577"/>
          <ac:spMkLst>
            <pc:docMk/>
            <pc:sldMk cId="1549870964" sldId="266"/>
            <ac:spMk id="6" creationId="{CAEA161F-A577-4971-400B-94EEC93BA4D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ew.abb.com/news/detail/112835/abb-and-cern-identify-174-percent-energy-saving-opportunity-in-cooling-and-ventilation-motors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youtube.com/watch?v=O8Bd3qNwZm8" TargetMode="External"/><Relationship Id="rId4" Type="http://schemas.openxmlformats.org/officeDocument/2006/relationships/hyperlink" Target="https://new.abb.com/service/motion/data-and-advisory-services/energy-appraisa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759881" y="2174186"/>
            <a:ext cx="6253152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</a:rPr>
              <a:t>Name of the technology: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ontserrat"/>
              </a:rPr>
              <a:t>Sustainable powertrain for Big Science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  <a:latin typeface="Montserrat"/>
            </a:endParaRP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</a:rPr>
              <a:t>Short description of the technology: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ontserrat"/>
              </a:rPr>
              <a:t>ABB’s Energy Appraisal offers insights to make better decisions on ways to save energy for electric motor driven systems, helping to avoid CO2 emissions. It identifies the most energy wasteful motor-driven applications and recommends ways to boost efficiency and improve sustainability.</a:t>
            </a:r>
          </a:p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Target (company, BSO): 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ontserrat" pitchFamily="2" charset="77"/>
              </a:rPr>
              <a:t>BSO</a:t>
            </a:r>
          </a:p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</a:rPr>
              <a:t>Relevant experiences and possible applications </a:t>
            </a:r>
            <a:br>
              <a:rPr lang="it-IT" sz="1400" dirty="0">
                <a:latin typeface="Montserrat" pitchFamily="2" charset="77"/>
              </a:rPr>
            </a:b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</a:rPr>
              <a:t>in the Big Science domain or in any interested market: 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ontserrat"/>
              </a:rPr>
              <a:t>Heating, Cooling and Air-Conditioning systems supporting accelerators and experiments in large-scale research facilities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759881" y="687216"/>
            <a:ext cx="5130205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119757-8865-4A38-469A-4BB36EAB8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803" y="484921"/>
            <a:ext cx="2703311" cy="103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67F076-794F-1340-E452-F264A791DEFF}"/>
              </a:ext>
            </a:extLst>
          </p:cNvPr>
          <p:cNvSpPr txBox="1"/>
          <p:nvPr/>
        </p:nvSpPr>
        <p:spPr>
          <a:xfrm>
            <a:off x="615274" y="2762045"/>
            <a:ext cx="67551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An image and links to the institutional contents chosen by the proposer</a:t>
            </a:r>
          </a:p>
          <a:p>
            <a:pPr marL="342900" indent="-342900">
              <a:buAutoNum type="arabicPeriod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ontserrat" pitchFamily="2" charset="77"/>
                <a:hlinkClick r:id="rId3"/>
              </a:rPr>
              <a:t>https://new.abb.com/news/detail/112835/abb-and-cern-identify-174-percent-energy-saving-opportunity-in-cooling-and-ventilation-motors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  <a:latin typeface="Montserrat" pitchFamily="2" charset="77"/>
            </a:endParaRPr>
          </a:p>
          <a:p>
            <a:pPr marL="342900" indent="-342900">
              <a:buAutoNum type="arabicPeriod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ontserrat" pitchFamily="2" charset="77"/>
                <a:hlinkClick r:id="rId4"/>
              </a:rPr>
              <a:t>https://new.abb.com/service/motion/data-and-advisory-services/energy-appraisal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  <a:latin typeface="Montserrat" pitchFamily="2" charset="77"/>
            </a:endParaRPr>
          </a:p>
          <a:p>
            <a:pPr marL="342900" indent="-342900">
              <a:buAutoNum type="arabicPeriod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ontserrat" pitchFamily="2" charset="77"/>
                <a:hlinkClick r:id="rId5"/>
              </a:rPr>
              <a:t>https://www.youtube.com/watch?v=O8Bd3qNwZm8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  <a:latin typeface="Montserrat" pitchFamily="2" charset="77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792d246-d363-40e2-82bc-6f0655128b68}" enabled="1" method="Standard" siteId="{372ee9e0-9ce0-4033-a64a-c07073a91ecd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</TotalTime>
  <Words>167</Words>
  <Application>Microsoft Office PowerPoint</Application>
  <PresentationFormat>On-screen Show (16:9)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Dmitry Svechkarenko</cp:lastModifiedBy>
  <cp:revision>128</cp:revision>
  <dcterms:created xsi:type="dcterms:W3CDTF">2023-08-24T14:02:40Z</dcterms:created>
  <dcterms:modified xsi:type="dcterms:W3CDTF">2024-06-28T21:13:40Z</dcterms:modified>
</cp:coreProperties>
</file>