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6" r:id="rId2"/>
    <p:sldId id="26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C8"/>
    <a:srgbClr val="F2F2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74669-A264-4BDA-ACB1-D86BDCA9B1A1}" v="1" dt="2024-08-09T08:45:07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/>
    <p:restoredTop sz="95934"/>
  </p:normalViewPr>
  <p:slideViewPr>
    <p:cSldViewPr snapToGrid="0" snapToObjects="1" showGuides="1">
      <p:cViewPr varScale="1">
        <p:scale>
          <a:sx n="78" d="100"/>
          <a:sy n="78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dilli Maria Cristina" userId="db10fc93-d38b-4cc0-84ff-bf7c1fd32de9" providerId="ADAL" clId="{ADD74669-A264-4BDA-ACB1-D86BDCA9B1A1}"/>
    <pc:docChg chg="custSel modSld">
      <pc:chgData name="Sordilli Maria Cristina" userId="db10fc93-d38b-4cc0-84ff-bf7c1fd32de9" providerId="ADAL" clId="{ADD74669-A264-4BDA-ACB1-D86BDCA9B1A1}" dt="2024-08-09T08:45:37.219" v="3" actId="478"/>
      <pc:docMkLst>
        <pc:docMk/>
      </pc:docMkLst>
      <pc:sldChg chg="addSp delSp modSp mod">
        <pc:chgData name="Sordilli Maria Cristina" userId="db10fc93-d38b-4cc0-84ff-bf7c1fd32de9" providerId="ADAL" clId="{ADD74669-A264-4BDA-ACB1-D86BDCA9B1A1}" dt="2024-08-09T08:45:37.219" v="3" actId="478"/>
        <pc:sldMkLst>
          <pc:docMk/>
          <pc:sldMk cId="3241078666" sldId="264"/>
        </pc:sldMkLst>
        <pc:picChg chg="add del mod modCrop">
          <ac:chgData name="Sordilli Maria Cristina" userId="db10fc93-d38b-4cc0-84ff-bf7c1fd32de9" providerId="ADAL" clId="{ADD74669-A264-4BDA-ACB1-D86BDCA9B1A1}" dt="2024-08-09T08:45:37.219" v="3" actId="478"/>
          <ac:picMkLst>
            <pc:docMk/>
            <pc:sldMk cId="3241078666" sldId="264"/>
            <ac:picMk id="2" creationId="{53B69CB9-CDC2-3DF8-955A-CC39C4AAA4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8334E-684D-674C-B8EC-286D170033EE}" type="datetimeFigureOut">
              <a:rPr lang="de-DE" smtClean="0"/>
              <a:t>09.08.2024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3A87F-BF34-6245-863C-E3246A30B7A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72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3A87F-BF34-6245-863C-E3246A30B7A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69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9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6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4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7704-1E4A-D74D-BF32-2F6A3CC7582A}" type="datetimeFigureOut">
              <a:rPr lang="it-IT" smtClean="0"/>
              <a:t>09/08/2024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FEED-E8ED-CF48-A6FE-093A926D5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161F-A577-4971-400B-94EEC93BA4DC}"/>
              </a:ext>
            </a:extLst>
          </p:cNvPr>
          <p:cNvSpPr txBox="1"/>
          <p:nvPr/>
        </p:nvSpPr>
        <p:spPr>
          <a:xfrm>
            <a:off x="1759881" y="2842697"/>
            <a:ext cx="6253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Plasma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Powder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Deposition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(PPD) of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metallic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and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ceramic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coatings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Deposition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of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functional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layers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on 3D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surfaces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with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thicknesses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of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some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tens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to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some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hundreds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of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micrometers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allowing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to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integrated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sensors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on large </a:t>
            </a:r>
            <a:r>
              <a:rPr lang="de-AT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structures</a:t>
            </a:r>
            <a:endParaRPr lang="de-A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endParaRPr lang="de-A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Deposition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on temperature sensitive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substrates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possible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including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polymers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aluminium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or carbon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fiber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reinfoced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composites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230DE-F1CD-247A-8628-F6800C4FCE13}"/>
              </a:ext>
            </a:extLst>
          </p:cNvPr>
          <p:cNvSpPr txBox="1"/>
          <p:nvPr/>
        </p:nvSpPr>
        <p:spPr>
          <a:xfrm>
            <a:off x="1759881" y="687216"/>
            <a:ext cx="5130205" cy="117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 BSBF2024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Call for partnership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FA7E6C-5E19-890B-4677-A9AC3AD4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162" y="1323000"/>
            <a:ext cx="2987914" cy="5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615275" y="514603"/>
            <a:ext cx="536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5B9E8B8-0A53-278B-FD45-2F25DB7D59AA}"/>
              </a:ext>
            </a:extLst>
          </p:cNvPr>
          <p:cNvSpPr/>
          <p:nvPr/>
        </p:nvSpPr>
        <p:spPr>
          <a:xfrm>
            <a:off x="7065339" y="-537303"/>
            <a:ext cx="1051906" cy="1051906"/>
          </a:xfrm>
          <a:prstGeom prst="ellipse">
            <a:avLst/>
          </a:prstGeom>
          <a:noFill/>
          <a:ln w="57150">
            <a:solidFill>
              <a:srgbClr val="148F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C23B783-6614-28C5-F8C6-44AF4EEEC571}"/>
              </a:ext>
            </a:extLst>
          </p:cNvPr>
          <p:cNvSpPr/>
          <p:nvPr/>
        </p:nvSpPr>
        <p:spPr>
          <a:xfrm>
            <a:off x="8117245" y="277688"/>
            <a:ext cx="1909012" cy="19090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2D6BA6E-3046-EC4E-7755-C9AA0921E1A2}"/>
              </a:ext>
            </a:extLst>
          </p:cNvPr>
          <p:cNvGrpSpPr/>
          <p:nvPr/>
        </p:nvGrpSpPr>
        <p:grpSpPr>
          <a:xfrm rot="5400000">
            <a:off x="7184061" y="4337973"/>
            <a:ext cx="1866367" cy="1287413"/>
            <a:chOff x="4160997" y="1866896"/>
            <a:chExt cx="1036732" cy="71513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F1C2B68-D291-FAA5-C333-BA5388AEB26E}"/>
                </a:ext>
              </a:extLst>
            </p:cNvPr>
            <p:cNvGrpSpPr/>
            <p:nvPr/>
          </p:nvGrpSpPr>
          <p:grpSpPr>
            <a:xfrm>
              <a:off x="4165757" y="1866896"/>
              <a:ext cx="1031972" cy="135810"/>
              <a:chOff x="4165757" y="1866896"/>
              <a:chExt cx="1031972" cy="135810"/>
            </a:xfrm>
          </p:grpSpPr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E0881F09-E864-B7B8-4EEC-97C6A0E0C5FA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7B86E33C-3B59-6FDC-1D16-B38E51DBE132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99F967ED-FC7A-4BF4-E9F5-04DA5E111E23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055CB818-3AE9-7A60-DC80-85CA888A8E8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6D13591E-BE0D-F96E-9EB8-9E702B2CFDB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D44A6796-1E4C-3875-DBA6-44FE6980057F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A8065D85-C3D1-79B3-EA3C-9AD1A5707D03}"/>
                </a:ext>
              </a:extLst>
            </p:cNvPr>
            <p:cNvGrpSpPr/>
            <p:nvPr/>
          </p:nvGrpSpPr>
          <p:grpSpPr>
            <a:xfrm>
              <a:off x="4165757" y="2060004"/>
              <a:ext cx="1031972" cy="135810"/>
              <a:chOff x="4165757" y="1866896"/>
              <a:chExt cx="1031972" cy="135810"/>
            </a:xfrm>
          </p:grpSpPr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676908BE-8B9F-2693-643D-9C2C9C7C937B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DA2B041E-2064-775D-AAC8-748579E13789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C27F5438-36AC-5A0F-FAC9-E01DDD72DC86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ADDB3D7E-8352-B692-A307-85E74D8D010A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DEF125BA-4742-9A0A-59CF-FB04D9EB5338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74782FEC-0DB4-9B25-D577-C23B7A13531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8ADB7B0-E5D8-4EAF-F322-6203DB88D734}"/>
                </a:ext>
              </a:extLst>
            </p:cNvPr>
            <p:cNvGrpSpPr/>
            <p:nvPr/>
          </p:nvGrpSpPr>
          <p:grpSpPr>
            <a:xfrm>
              <a:off x="4160997" y="2253112"/>
              <a:ext cx="1031972" cy="135810"/>
              <a:chOff x="4165757" y="1866896"/>
              <a:chExt cx="1031972" cy="135810"/>
            </a:xfrm>
          </p:grpSpPr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2470C272-3953-EAA5-3D4D-AAECC8611890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3F010739-BD89-22AA-09EE-BEECD89F31D5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F2E55585-B04A-FA85-D337-DA9DE2A17287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35B27BF0-3B3A-2723-D6B4-EEC1B336C8D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E091FCCD-8238-27D1-57A3-2FBCAF3BA68E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C507C58C-DA2E-4848-B9FB-91DFB3B8D8E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3A68913-5EFD-0817-B758-103BCA0DAB06}"/>
                </a:ext>
              </a:extLst>
            </p:cNvPr>
            <p:cNvGrpSpPr/>
            <p:nvPr/>
          </p:nvGrpSpPr>
          <p:grpSpPr>
            <a:xfrm>
              <a:off x="4160997" y="2446220"/>
              <a:ext cx="1031972" cy="135810"/>
              <a:chOff x="4165757" y="1866896"/>
              <a:chExt cx="1031972" cy="135810"/>
            </a:xfrm>
          </p:grpSpPr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598C4484-2C2C-EC64-33A6-FF98B80C5198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88E0C6C-BB57-B13B-4269-FB80D054AE4D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EB2F2C9F-0516-1691-E09D-1FEF1E16D891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13300BA2-365A-B58C-A1A8-EB4F6FDF69DE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34277A3F-FF84-07C3-B22E-74CB718C447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3CCC6AE7-0709-58DA-DA80-435119259BF5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E02B8E11-DA3E-EE60-D0C2-BC963E9B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200" y="1065909"/>
            <a:ext cx="6742416" cy="33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</Words>
  <Application>Microsoft Office PowerPoint</Application>
  <PresentationFormat>Presentazione su schermo (16:9)</PresentationFormat>
  <Paragraphs>9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Montserrat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Divulgando Srl</dc:creator>
  <cp:lastModifiedBy>Sordilli Maria Cristina</cp:lastModifiedBy>
  <cp:revision>94</cp:revision>
  <dcterms:created xsi:type="dcterms:W3CDTF">2023-08-24T14:02:40Z</dcterms:created>
  <dcterms:modified xsi:type="dcterms:W3CDTF">2024-08-09T08:45:39Z</dcterms:modified>
</cp:coreProperties>
</file>