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65" d="100"/>
          <a:sy n="165" d="100"/>
        </p:scale>
        <p:origin x="1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ps-innov.eu/wp-7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gitlab.com/leaps-innov-wp7/resourc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1" y="1837154"/>
            <a:ext cx="6253152" cy="2993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Data reduction for X-</a:t>
            </a:r>
            <a:r>
              <a:rPr lang="it-IT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ray</a:t>
            </a:r>
            <a:r>
              <a:rPr lang="it-IT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science</a:t>
            </a:r>
          </a:p>
          <a:p>
            <a:pPr marL="285750" indent="-285750">
              <a:buFont typeface="Arial"/>
              <a:buChar char="•"/>
            </a:pPr>
            <a:endParaRPr lang="it-IT" sz="10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LEAPS are a consortium of 19 big science facilities in the field of photon science. LEAPS-INNOV WP7 develops methods and software for data reduction in fields such as X-ray tomography and diffraction. For example, we have investigated machine-learning-based methods for compressing tomographic images, and integrated new compression methods into the HDF5 file format.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05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want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to partner with: </a:t>
            </a: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other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BSOs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facing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similar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challenges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with big data</a:t>
            </a: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companies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supplying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data-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producing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instrumentation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to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photon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science facilities, e.g. detector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manufacturers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742950" lvl="1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companies with expertise in data reduction, high-performance computing and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edge</a:t>
            </a:r>
            <a:r>
              <a:rPr lang="it-IT"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computing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F2B46B-C9E3-5CAE-A92E-F9C11C7757AB}"/>
              </a:ext>
            </a:extLst>
          </p:cNvPr>
          <p:cNvSpPr txBox="1"/>
          <p:nvPr/>
        </p:nvSpPr>
        <p:spPr>
          <a:xfrm>
            <a:off x="6477817" y="1404174"/>
            <a:ext cx="210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Company</a:t>
            </a:r>
            <a:b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</a:b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logo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309E87-4B4A-400F-A5E8-6A014C3342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154" y="915548"/>
            <a:ext cx="2410624" cy="11077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615275" y="1407160"/>
            <a:ext cx="3662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3"/>
              </a:rPr>
              <a:t>https://www.leaps-innov.eu/wp-7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hlinkClick r:id="rId4"/>
              </a:rPr>
              <a:t>https://gitlab.com/leaps-innov-wp7/resources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  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5DC77871-589D-4E25-B851-3EC2090B95B7}"/>
              </a:ext>
            </a:extLst>
          </p:cNvPr>
          <p:cNvSpPr/>
          <p:nvPr/>
        </p:nvSpPr>
        <p:spPr>
          <a:xfrm>
            <a:off x="944880" y="4576087"/>
            <a:ext cx="67460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dirty="0">
                <a:latin typeface="Titillium Web"/>
              </a:rPr>
              <a:t>Thanks to Federica Marone, Jakob Vogel and Marco </a:t>
            </a:r>
            <a:r>
              <a:rPr lang="it-IT" sz="1100" dirty="0" err="1">
                <a:latin typeface="Titillium Web"/>
              </a:rPr>
              <a:t>Stampanoni</a:t>
            </a:r>
            <a:r>
              <a:rPr lang="it-IT" sz="1100" dirty="0">
                <a:latin typeface="Titillium Web"/>
              </a:rPr>
              <a:t> for data</a:t>
            </a:r>
            <a:endParaRPr lang="it-IT" sz="1100" b="0" dirty="0">
              <a:effectLst/>
              <a:latin typeface="Titillium Web"/>
            </a:endParaRPr>
          </a:p>
        </p:txBody>
      </p:sp>
      <p:pic>
        <p:nvPicPr>
          <p:cNvPr id="41" name="image13.png">
            <a:extLst>
              <a:ext uri="{FF2B5EF4-FFF2-40B4-BE49-F238E27FC236}">
                <a16:creationId xmlns:a16="http://schemas.microsoft.com/office/drawing/2014/main" id="{9FE0E839-C06B-4214-BDEE-B5645B2E9296}"/>
              </a:ext>
            </a:extLst>
          </p:cNvPr>
          <p:cNvPicPr/>
          <p:nvPr/>
        </p:nvPicPr>
        <p:blipFill rotWithShape="1">
          <a:blip r:embed="rId5"/>
          <a:srcRect t="10091"/>
          <a:stretch/>
        </p:blipFill>
        <p:spPr>
          <a:xfrm>
            <a:off x="3941061" y="2525461"/>
            <a:ext cx="3749861" cy="2047383"/>
          </a:xfrm>
          <a:prstGeom prst="rect">
            <a:avLst/>
          </a:prstGeom>
          <a:ln/>
        </p:spPr>
      </p:pic>
      <p:pic>
        <p:nvPicPr>
          <p:cNvPr id="42" name="image11.png">
            <a:extLst>
              <a:ext uri="{FF2B5EF4-FFF2-40B4-BE49-F238E27FC236}">
                <a16:creationId xmlns:a16="http://schemas.microsoft.com/office/drawing/2014/main" id="{39BB7CE9-F56A-462B-9C87-D66EA75F17AE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1615434" y="2472346"/>
            <a:ext cx="2154530" cy="2047382"/>
          </a:xfrm>
          <a:prstGeom prst="rect">
            <a:avLst/>
          </a:prstGeom>
          <a:ln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872FF4-D5B2-4F6B-8EF5-31D817823D20}"/>
              </a:ext>
            </a:extLst>
          </p:cNvPr>
          <p:cNvSpPr txBox="1"/>
          <p:nvPr/>
        </p:nvSpPr>
        <p:spPr>
          <a:xfrm>
            <a:off x="636270" y="2080260"/>
            <a:ext cx="7871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Research example – applying denoising to X-ray tomography data to improve compression</a:t>
            </a:r>
            <a:endParaRPr lang="de-DE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27C734-0759-47B2-B256-BBAF6315594D}"/>
              </a:ext>
            </a:extLst>
          </p:cNvPr>
          <p:cNvSpPr txBox="1"/>
          <p:nvPr/>
        </p:nvSpPr>
        <p:spPr>
          <a:xfrm>
            <a:off x="230008" y="3029939"/>
            <a:ext cx="1323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Tomographic slice of magma flow (PSI, 2020)</a:t>
            </a:r>
            <a:endParaRPr lang="de-DE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101BD3-7FC5-403B-9CAC-E8D9040EA1FD}"/>
              </a:ext>
            </a:extLst>
          </p:cNvPr>
          <p:cNvSpPr txBox="1"/>
          <p:nvPr/>
        </p:nvSpPr>
        <p:spPr>
          <a:xfrm>
            <a:off x="7751782" y="2910202"/>
            <a:ext cx="13230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Evaluation of compression algorithms on raw and denoised data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182</Words>
  <Application>Microsoft Office PowerPoint</Application>
  <PresentationFormat>On-screen Show (16:9)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Titillium Web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Pennicard, David</cp:lastModifiedBy>
  <cp:revision>101</cp:revision>
  <dcterms:created xsi:type="dcterms:W3CDTF">2023-08-24T14:02:40Z</dcterms:created>
  <dcterms:modified xsi:type="dcterms:W3CDTF">2024-06-28T11:23:03Z</dcterms:modified>
</cp:coreProperties>
</file>