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4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7"/>
    <p:restoredTop sz="96327"/>
  </p:normalViewPr>
  <p:slideViewPr>
    <p:cSldViewPr snapToGrid="0" snapToObjects="1" showGuides="1">
      <p:cViewPr varScale="1">
        <p:scale>
          <a:sx n="77" d="100"/>
          <a:sy n="77" d="100"/>
        </p:scale>
        <p:origin x="54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13/06/2024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13/06/2024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13/06/2024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13/06/2024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13/06/2024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13/06/2024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13/06/2024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13/06/2024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13/06/2024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13/06/2024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13/06/2024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13/06/2024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30ED6B3D-32B6-443A-9594-D36BA03B38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918" y="1238105"/>
            <a:ext cx="3575029" cy="2982069"/>
          </a:xfrm>
          <a:prstGeom prst="rect">
            <a:avLst/>
          </a:prstGeom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41" name="1 Marcador de texto">
            <a:extLst>
              <a:ext uri="{FF2B5EF4-FFF2-40B4-BE49-F238E27FC236}">
                <a16:creationId xmlns:a16="http://schemas.microsoft.com/office/drawing/2014/main" id="{056B3957-F2AC-42FA-8D52-9CC857277D53}"/>
              </a:ext>
            </a:extLst>
          </p:cNvPr>
          <p:cNvSpPr txBox="1">
            <a:spLocks/>
          </p:cNvSpPr>
          <p:nvPr/>
        </p:nvSpPr>
        <p:spPr>
          <a:xfrm>
            <a:off x="371014" y="1225888"/>
            <a:ext cx="4708026" cy="2433591"/>
          </a:xfrm>
          <a:prstGeom prst="rect">
            <a:avLst/>
          </a:prstGeom>
          <a:solidFill>
            <a:srgbClr val="D0D8E8"/>
          </a:solidFill>
          <a:effectLst>
            <a:softEdge rad="31750"/>
          </a:effec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new fourth-generation ESRF-Extremely Brilliant Source (EBS) storage ring features advanced vacuum chamber profiles with reduced apertures.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Radio frequency (RF) fingers, essential for maintaining optimal RF conditions, play a crucial role in achieving peak machine performance.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 redesigned, more compact, robust, and reliable RF finger has been developed for the new storage ring, enhancing overall machine reliability.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E96D634-89B4-4AE2-95B7-AD8081E6CBCA}"/>
              </a:ext>
            </a:extLst>
          </p:cNvPr>
          <p:cNvSpPr/>
          <p:nvPr/>
        </p:nvSpPr>
        <p:spPr>
          <a:xfrm>
            <a:off x="552227" y="3939877"/>
            <a:ext cx="44199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>
                <a:solidFill>
                  <a:schemeClr val="tx2">
                    <a:lumMod val="75000"/>
                  </a:schemeClr>
                </a:solidFill>
              </a:rPr>
              <a:t>http://www.esrf.eu/files/live/sites/www/files/Industry/acquire-esrf-technologies/thumbnails/RF%20Fingers.pdf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25CDE1-A671-49F9-9411-68BEEB9361BE}"/>
              </a:ext>
            </a:extLst>
          </p:cNvPr>
          <p:cNvSpPr/>
          <p:nvPr/>
        </p:nvSpPr>
        <p:spPr>
          <a:xfrm>
            <a:off x="1679103" y="178164"/>
            <a:ext cx="511000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b="1" dirty="0">
                <a:solidFill>
                  <a:srgbClr val="148FC8"/>
                </a:solidFill>
                <a:latin typeface="Montserrat" pitchFamily="2" charset="77"/>
              </a:rPr>
              <a:t>Compact RF fingers for upgraded synchrotron storage rings</a:t>
            </a:r>
          </a:p>
        </p:txBody>
      </p:sp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107</Words>
  <Application>Microsoft Office PowerPoint</Application>
  <PresentationFormat>On-screen Show (16:9)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Montserrat</vt:lpstr>
      <vt:lpstr>Tema di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MITCHELL Edward</cp:lastModifiedBy>
  <cp:revision>93</cp:revision>
  <dcterms:created xsi:type="dcterms:W3CDTF">2023-08-24T14:02:40Z</dcterms:created>
  <dcterms:modified xsi:type="dcterms:W3CDTF">2024-06-13T13:25:52Z</dcterms:modified>
</cp:coreProperties>
</file>