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96327"/>
  </p:normalViewPr>
  <p:slideViewPr>
    <p:cSldViewPr snapToGrid="0" snapToObjects="1" showGuides="1">
      <p:cViewPr>
        <p:scale>
          <a:sx n="125" d="100"/>
          <a:sy n="125" d="100"/>
        </p:scale>
        <p:origin x="2952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28/06/2024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842697"/>
            <a:ext cx="6253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GENROBOT: a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high-quality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industrial software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the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precise control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of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robotic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operations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This software allows to install a sense of harmony in the operating system by rigorously controlling and coordinating multiple equipment, resulting in significant time and cost savings.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A06C6F-2069-29CD-4EF2-18DACE5044C1}"/>
              </a:ext>
            </a:extLst>
          </p:cNvPr>
          <p:cNvSpPr/>
          <p:nvPr/>
        </p:nvSpPr>
        <p:spPr>
          <a:xfrm>
            <a:off x="6553200" y="687216"/>
            <a:ext cx="1957136" cy="195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02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partnership, knowledge and technology transfer</a:t>
            </a:r>
            <a:endParaRPr lang="it-IT" sz="12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F2A59DB-F77A-3C5F-5723-D50E4598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0" y="1857163"/>
            <a:ext cx="1491916" cy="6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53C175-E47C-1B41-FA00-97F68A8C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870" y="852502"/>
            <a:ext cx="1210961" cy="8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1040449" y="4484740"/>
            <a:ext cx="575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contact:  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615275" y="514603"/>
            <a:ext cx="5360409" cy="103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B9E8B8-0A53-278B-FD45-2F25DB7D59AA}"/>
              </a:ext>
            </a:extLst>
          </p:cNvPr>
          <p:cNvSpPr/>
          <p:nvPr/>
        </p:nvSpPr>
        <p:spPr>
          <a:xfrm>
            <a:off x="7065339" y="-537303"/>
            <a:ext cx="1051906" cy="1051906"/>
          </a:xfrm>
          <a:prstGeom prst="ellipse">
            <a:avLst/>
          </a:prstGeom>
          <a:noFill/>
          <a:ln w="57150">
            <a:solidFill>
              <a:srgbClr val="148F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C23B783-6614-28C5-F8C6-44AF4EEEC571}"/>
              </a:ext>
            </a:extLst>
          </p:cNvPr>
          <p:cNvSpPr/>
          <p:nvPr/>
        </p:nvSpPr>
        <p:spPr>
          <a:xfrm>
            <a:off x="8117245" y="277688"/>
            <a:ext cx="1909012" cy="1909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D6BA6E-3046-EC4E-7755-C9AA0921E1A2}"/>
              </a:ext>
            </a:extLst>
          </p:cNvPr>
          <p:cNvGrpSpPr/>
          <p:nvPr/>
        </p:nvGrpSpPr>
        <p:grpSpPr>
          <a:xfrm rot="5400000">
            <a:off x="7184061" y="4337973"/>
            <a:ext cx="1866367" cy="1287413"/>
            <a:chOff x="4160997" y="1866896"/>
            <a:chExt cx="1036732" cy="7151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1C2B68-D291-FAA5-C333-BA5388AEB26E}"/>
                </a:ext>
              </a:extLst>
            </p:cNvPr>
            <p:cNvGrpSpPr/>
            <p:nvPr/>
          </p:nvGrpSpPr>
          <p:grpSpPr>
            <a:xfrm>
              <a:off x="4165757" y="1866896"/>
              <a:ext cx="1031972" cy="135810"/>
              <a:chOff x="4165757" y="1866896"/>
              <a:chExt cx="1031972" cy="13581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E0881F09-E864-B7B8-4EEC-97C6A0E0C5FA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7B86E33C-3B59-6FDC-1D16-B38E51DBE132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99F967ED-FC7A-4BF4-E9F5-04DA5E111E23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055CB818-3AE9-7A60-DC80-85CA888A8E8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D13591E-BE0D-F96E-9EB8-9E702B2CFDB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D44A6796-1E4C-3875-DBA6-44FE6980057F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8065D85-C3D1-79B3-EA3C-9AD1A5707D03}"/>
                </a:ext>
              </a:extLst>
            </p:cNvPr>
            <p:cNvGrpSpPr/>
            <p:nvPr/>
          </p:nvGrpSpPr>
          <p:grpSpPr>
            <a:xfrm>
              <a:off x="4165757" y="2060004"/>
              <a:ext cx="1031972" cy="135810"/>
              <a:chOff x="4165757" y="1866896"/>
              <a:chExt cx="1031972" cy="135810"/>
            </a:xfrm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76908BE-8B9F-2693-643D-9C2C9C7C937B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A2B041E-2064-775D-AAC8-748579E13789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C27F5438-36AC-5A0F-FAC9-E01DDD72DC86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ADDB3D7E-8352-B692-A307-85E74D8D010A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DEF125BA-4742-9A0A-59CF-FB04D9EB5338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74782FEC-0DB4-9B25-D577-C23B7A13531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8ADB7B0-E5D8-4EAF-F322-6203DB88D734}"/>
                </a:ext>
              </a:extLst>
            </p:cNvPr>
            <p:cNvGrpSpPr/>
            <p:nvPr/>
          </p:nvGrpSpPr>
          <p:grpSpPr>
            <a:xfrm>
              <a:off x="4160997" y="2253112"/>
              <a:ext cx="1031972" cy="135810"/>
              <a:chOff x="4165757" y="1866896"/>
              <a:chExt cx="1031972" cy="135810"/>
            </a:xfrm>
          </p:grpSpPr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2470C272-3953-EAA5-3D4D-AAECC8611890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F010739-BD89-22AA-09EE-BEECD89F31D5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2E55585-B04A-FA85-D337-DA9DE2A17287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35B27BF0-3B3A-2723-D6B4-EEC1B336C8D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091FCCD-8238-27D1-57A3-2FBCAF3BA68E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507C58C-DA2E-4848-B9FB-91DFB3B8D8E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3A68913-5EFD-0817-B758-103BCA0DAB06}"/>
                </a:ext>
              </a:extLst>
            </p:cNvPr>
            <p:cNvGrpSpPr/>
            <p:nvPr/>
          </p:nvGrpSpPr>
          <p:grpSpPr>
            <a:xfrm>
              <a:off x="4160997" y="2446220"/>
              <a:ext cx="1031972" cy="135810"/>
              <a:chOff x="4165757" y="1866896"/>
              <a:chExt cx="1031972" cy="135810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598C4484-2C2C-EC64-33A6-FF98B80C5198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8E0C6C-BB57-B13B-4269-FB80D054AE4D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EB2F2C9F-0516-1691-E09D-1FEF1E16D891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13300BA2-365A-B58C-A1A8-EB4F6FDF69DE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34277A3F-FF84-07C3-B22E-74CB718C447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CCC6AE7-0709-58DA-DA80-435119259BF5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476734" y="1738631"/>
            <a:ext cx="5018648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it-IT" dirty="0"/>
              <a:t>Benefits of the technology: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Easy to adapt and to configure, saving cost and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Fully configurable, customizable and compliant with SIL-2 and Category B standards.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Capable of controlling multiple manipulators in parallel.</a:t>
            </a:r>
            <a:endParaRPr lang="it-IT" sz="11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it-IT" dirty="0"/>
              <a:t>Application Areas: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Nuclear decommissioning.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Nuclear handling activities.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Logistics.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Equipment production (robotic arms, telehandlers...).</a:t>
            </a:r>
            <a:endParaRPr lang="it-IT" sz="1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1B7E3D-BC39-D948-BF07-D9DC2A516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53" y="1211567"/>
            <a:ext cx="4042247" cy="232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137</Words>
  <Application>Microsoft Office PowerPoint</Application>
  <PresentationFormat>Presentación en pantalla (16:9)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Vicente Barberá</cp:lastModifiedBy>
  <cp:revision>100</cp:revision>
  <dcterms:created xsi:type="dcterms:W3CDTF">2023-08-24T14:02:40Z</dcterms:created>
  <dcterms:modified xsi:type="dcterms:W3CDTF">2024-06-28T11:16:29Z</dcterms:modified>
</cp:coreProperties>
</file>