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8"/>
    <p:restoredTop sz="96190"/>
  </p:normalViewPr>
  <p:slideViewPr>
    <p:cSldViewPr snapToGrid="0" snapToObjects="1" showGuides="1">
      <p:cViewPr varScale="1">
        <p:scale>
          <a:sx n="164" d="100"/>
          <a:sy n="164" d="100"/>
        </p:scale>
        <p:origin x="7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30/06/24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6.png"/><Relationship Id="rId7" Type="http://schemas.openxmlformats.org/officeDocument/2006/relationships/image" Target="../media/image7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si.ch/en" TargetMode="External"/><Relationship Id="rId5" Type="http://schemas.openxmlformats.org/officeDocument/2006/relationships/hyperlink" Target="https://www.leaps-innov.eu/" TargetMode="External"/><Relationship Id="rId4" Type="http://schemas.openxmlformats.org/officeDocument/2006/relationships/hyperlink" Target="https://www.esrf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59880" y="2656721"/>
            <a:ext cx="675045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High Temperature Superconducting Undulators</a:t>
            </a:r>
          </a:p>
          <a:p>
            <a:pPr marL="285750" indent="-285750">
              <a:buFont typeface="Arial"/>
              <a:buChar char="•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Superconducting Gd-Ba-Cu-O bulks are arranged sequentially to form a staggered structure, with alternating bulks positioned up and down, generating a powerful undulator magnetic field.</a:t>
            </a:r>
          </a:p>
          <a:p>
            <a:pPr marL="285750" indent="-285750">
              <a:buFont typeface="Arial"/>
              <a:buChar char="•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We seek a company interested in knowledge transfer and capable of being a partner for industrialisation, including for subcomponents.</a:t>
            </a:r>
          </a:p>
          <a:p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This devise generates high brightness high energy photon beams in synchrotron facility and compact free electron lasers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6553200" y="687216"/>
            <a:ext cx="1957136" cy="195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2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993" y="1077006"/>
            <a:ext cx="881380" cy="362585"/>
          </a:xfrm>
          <a:prstGeom prst="rect">
            <a:avLst/>
          </a:prstGeom>
        </p:spPr>
      </p:pic>
      <p:pic>
        <p:nvPicPr>
          <p:cNvPr id="4" name="Picture 3" descr="Blue and yellow text on a white background&#10;&#10;Description automatically generated">
            <a:extLst>
              <a:ext uri="{FF2B5EF4-FFF2-40B4-BE49-F238E27FC236}">
                <a16:creationId xmlns:a16="http://schemas.microsoft.com/office/drawing/2014/main" id="{FAB99A58-F395-63D0-057B-460D3288ED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6293" y="1540980"/>
            <a:ext cx="1576448" cy="7680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215918-9ACC-A811-C034-366ECB837C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119" y="828486"/>
            <a:ext cx="467828" cy="58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AAD70D-80E9-03B1-F630-BB427197E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747" y="0"/>
            <a:ext cx="5134253" cy="4816064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3" name="TextBox 2">
            <a:hlinkClick r:id="rId4"/>
            <a:extLst>
              <a:ext uri="{FF2B5EF4-FFF2-40B4-BE49-F238E27FC236}">
                <a16:creationId xmlns:a16="http://schemas.microsoft.com/office/drawing/2014/main" id="{1FF9542A-57E2-EE96-AA9A-811B563A4089}"/>
              </a:ext>
            </a:extLst>
          </p:cNvPr>
          <p:cNvSpPr txBox="1"/>
          <p:nvPr/>
        </p:nvSpPr>
        <p:spPr>
          <a:xfrm>
            <a:off x="883523" y="3901699"/>
            <a:ext cx="30064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https://www.leaps-innov.eu</a:t>
            </a:r>
            <a:endParaRPr lang="en-GB" dirty="0"/>
          </a:p>
          <a:p>
            <a:r>
              <a:rPr lang="en-GB" dirty="0">
                <a:hlinkClick r:id="rId6"/>
              </a:rPr>
              <a:t>https://www.psi.ch/en</a:t>
            </a:r>
            <a:endParaRPr lang="en-GB" dirty="0"/>
          </a:p>
          <a:p>
            <a:r>
              <a:rPr lang="en-GB" dirty="0">
                <a:hlinkClick r:id="rId4"/>
              </a:rPr>
              <a:t>https://</a:t>
            </a:r>
            <a:r>
              <a:rPr lang="en-GB" dirty="0" err="1">
                <a:hlinkClick r:id="rId4"/>
              </a:rPr>
              <a:t>www.esrf.fr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7838BC-31DE-40C3-67AC-677AE0672F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765" y="1791200"/>
            <a:ext cx="3006466" cy="21104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08CB21-BE20-0211-10A7-B185201576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-720002" y="2903918"/>
            <a:ext cx="2727025" cy="3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1290</TotalTime>
  <Words>106</Words>
  <Application>Microsoft Macintosh PowerPoint</Application>
  <PresentationFormat>On-screen Show (16:9)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Calvi Marco</cp:lastModifiedBy>
  <cp:revision>101</cp:revision>
  <dcterms:created xsi:type="dcterms:W3CDTF">2023-08-24T14:02:40Z</dcterms:created>
  <dcterms:modified xsi:type="dcterms:W3CDTF">2024-06-30T13:45:40Z</dcterms:modified>
</cp:coreProperties>
</file>