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164" d="100"/>
          <a:sy n="164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ordis.europa.eu/project/id/101046448" TargetMode="External"/><Relationship Id="rId4" Type="http://schemas.openxmlformats.org/officeDocument/2006/relationships/hyperlink" Target="https://tomoscopy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324260" y="2485532"/>
            <a:ext cx="744199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MHz rate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mulTiple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prOjection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X-ray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MicrOSCOPY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Efficient diagnostic tools for observing ultrafast phenomena at small scales for modern applications such as additive manufacturing are lacking. The EU-funded MHz-TOMOSCOPY project aims to set a new record in 4D X-ray microscopy, achieving higher spatial and temporal resolutions. </a:t>
            </a:r>
          </a:p>
          <a:p>
            <a:pPr marL="285750" indent="-285750" algn="just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This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technology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relevant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for the target companies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that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are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interested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to produce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and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BSOs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that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are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de-DE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interested</a:t>
            </a:r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to integrate the set up at large scale facilities</a:t>
            </a:r>
          </a:p>
          <a:p>
            <a:pPr marL="285750" indent="-285750" algn="just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586065" y="0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1AB8D-6980-4A08-8CA5-8D22958A4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984" y="1457074"/>
            <a:ext cx="2890284" cy="6199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411309-C4A0-4D17-8E37-2C1A27C82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446" y="408551"/>
            <a:ext cx="3495555" cy="166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9C8E22-4163-40D1-8F53-AEC789609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887" y="0"/>
            <a:ext cx="3638113" cy="51435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ABF66D4-352F-4126-B343-0FF08DE5AE54}"/>
              </a:ext>
            </a:extLst>
          </p:cNvPr>
          <p:cNvSpPr/>
          <p:nvPr/>
        </p:nvSpPr>
        <p:spPr>
          <a:xfrm>
            <a:off x="829733" y="2191769"/>
            <a:ext cx="4173416" cy="523221"/>
          </a:xfrm>
          <a:prstGeom prst="roundRect">
            <a:avLst/>
          </a:prstGeom>
          <a:solidFill>
            <a:srgbClr val="148F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https://tomoscopy.eu/</a:t>
            </a:r>
            <a:endParaRPr lang="en-US" sz="1400" dirty="0">
              <a:solidFill>
                <a:schemeClr val="bg1"/>
              </a:solidFill>
              <a:latin typeface="Montserrat"/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Montserra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https://cordis.europa.eu/project/id/101046448</a:t>
            </a:r>
            <a:r>
              <a:rPr lang="en-US" sz="1400" dirty="0">
                <a:solidFill>
                  <a:schemeClr val="bg1"/>
                </a:solidFill>
                <a:latin typeface="Montserra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102</Words>
  <Application>Microsoft Macintosh PowerPoint</Application>
  <PresentationFormat>On-screen Show (16:9)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Patrik Vagovic</cp:lastModifiedBy>
  <cp:revision>98</cp:revision>
  <dcterms:created xsi:type="dcterms:W3CDTF">2023-08-24T14:02:40Z</dcterms:created>
  <dcterms:modified xsi:type="dcterms:W3CDTF">2024-06-26T07:55:25Z</dcterms:modified>
</cp:coreProperties>
</file>