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/>
    <p:restoredTop sz="95934"/>
  </p:normalViewPr>
  <p:slideViewPr>
    <p:cSldViewPr snapToGrid="0" snapToObjects="1" showGuides="1">
      <p:cViewPr varScale="1">
        <p:scale>
          <a:sx n="78" d="100"/>
          <a:sy n="78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dilli Maria Cristina" userId="db10fc93-d38b-4cc0-84ff-bf7c1fd32de9" providerId="ADAL" clId="{B5D8790C-62BC-4BCD-AD4F-C7EF497E6454}"/>
    <pc:docChg chg="modSld">
      <pc:chgData name="Sordilli Maria Cristina" userId="db10fc93-d38b-4cc0-84ff-bf7c1fd32de9" providerId="ADAL" clId="{B5D8790C-62BC-4BCD-AD4F-C7EF497E6454}" dt="2024-08-09T08:41:18.927" v="0" actId="1076"/>
      <pc:docMkLst>
        <pc:docMk/>
      </pc:docMkLst>
      <pc:sldChg chg="modSp mod">
        <pc:chgData name="Sordilli Maria Cristina" userId="db10fc93-d38b-4cc0-84ff-bf7c1fd32de9" providerId="ADAL" clId="{B5D8790C-62BC-4BCD-AD4F-C7EF497E6454}" dt="2024-08-09T08:41:18.927" v="0" actId="1076"/>
        <pc:sldMkLst>
          <pc:docMk/>
          <pc:sldMk cId="3241078666" sldId="264"/>
        </pc:sldMkLst>
        <pc:picChg chg="mod">
          <ac:chgData name="Sordilli Maria Cristina" userId="db10fc93-d38b-4cc0-84ff-bf7c1fd32de9" providerId="ADAL" clId="{B5D8790C-62BC-4BCD-AD4F-C7EF497E6454}" dt="2024-08-09T08:41:18.927" v="0" actId="1076"/>
          <ac:picMkLst>
            <pc:docMk/>
            <pc:sldMk cId="3241078666" sldId="264"/>
            <ac:picMk id="42" creationId="{7FC175FA-33EE-2105-9486-277F48C200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842697"/>
            <a:ext cx="6253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Plasma Metal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Deposition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(PMD) for vacuum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chambers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Customized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vacuum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chambers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realized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by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3D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printing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technology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and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realised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in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various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metals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(e.g.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titanium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alloys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Invar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…)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Partners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interested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in special vacuum systems</a:t>
            </a: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RHP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demonstrated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the PMD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technology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for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components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relevant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for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space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and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bigh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science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industry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17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FA7E6C-5E19-890B-4677-A9AC3AD42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62" y="1323000"/>
            <a:ext cx="2987914" cy="5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615275" y="514603"/>
            <a:ext cx="536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B9E8B8-0A53-278B-FD45-2F25DB7D59AA}"/>
              </a:ext>
            </a:extLst>
          </p:cNvPr>
          <p:cNvSpPr/>
          <p:nvPr/>
        </p:nvSpPr>
        <p:spPr>
          <a:xfrm>
            <a:off x="7065339" y="-537303"/>
            <a:ext cx="1051906" cy="1051906"/>
          </a:xfrm>
          <a:prstGeom prst="ellipse">
            <a:avLst/>
          </a:prstGeom>
          <a:noFill/>
          <a:ln w="57150">
            <a:solidFill>
              <a:srgbClr val="148F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C23B783-6614-28C5-F8C6-44AF4EEEC571}"/>
              </a:ext>
            </a:extLst>
          </p:cNvPr>
          <p:cNvSpPr/>
          <p:nvPr/>
        </p:nvSpPr>
        <p:spPr>
          <a:xfrm>
            <a:off x="8117245" y="277688"/>
            <a:ext cx="1909012" cy="1909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D6BA6E-3046-EC4E-7755-C9AA0921E1A2}"/>
              </a:ext>
            </a:extLst>
          </p:cNvPr>
          <p:cNvGrpSpPr/>
          <p:nvPr/>
        </p:nvGrpSpPr>
        <p:grpSpPr>
          <a:xfrm rot="5400000">
            <a:off x="7184061" y="4337973"/>
            <a:ext cx="1866367" cy="1287413"/>
            <a:chOff x="4160997" y="1866896"/>
            <a:chExt cx="1036732" cy="7151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1C2B68-D291-FAA5-C333-BA5388AEB26E}"/>
                </a:ext>
              </a:extLst>
            </p:cNvPr>
            <p:cNvGrpSpPr/>
            <p:nvPr/>
          </p:nvGrpSpPr>
          <p:grpSpPr>
            <a:xfrm>
              <a:off x="4165757" y="1866896"/>
              <a:ext cx="1031972" cy="135810"/>
              <a:chOff x="4165757" y="1866896"/>
              <a:chExt cx="1031972" cy="13581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E0881F09-E864-B7B8-4EEC-97C6A0E0C5FA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7B86E33C-3B59-6FDC-1D16-B38E51DBE132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99F967ED-FC7A-4BF4-E9F5-04DA5E111E23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055CB818-3AE9-7A60-DC80-85CA888A8E8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D13591E-BE0D-F96E-9EB8-9E702B2CFDB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D44A6796-1E4C-3875-DBA6-44FE6980057F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8065D85-C3D1-79B3-EA3C-9AD1A5707D03}"/>
                </a:ext>
              </a:extLst>
            </p:cNvPr>
            <p:cNvGrpSpPr/>
            <p:nvPr/>
          </p:nvGrpSpPr>
          <p:grpSpPr>
            <a:xfrm>
              <a:off x="4165757" y="2060004"/>
              <a:ext cx="1031972" cy="135810"/>
              <a:chOff x="4165757" y="1866896"/>
              <a:chExt cx="1031972" cy="135810"/>
            </a:xfrm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76908BE-8B9F-2693-643D-9C2C9C7C937B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A2B041E-2064-775D-AAC8-748579E13789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C27F5438-36AC-5A0F-FAC9-E01DDD72DC86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ADDB3D7E-8352-B692-A307-85E74D8D010A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DEF125BA-4742-9A0A-59CF-FB04D9EB5338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74782FEC-0DB4-9B25-D577-C23B7A13531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8ADB7B0-E5D8-4EAF-F322-6203DB88D734}"/>
                </a:ext>
              </a:extLst>
            </p:cNvPr>
            <p:cNvGrpSpPr/>
            <p:nvPr/>
          </p:nvGrpSpPr>
          <p:grpSpPr>
            <a:xfrm>
              <a:off x="4160997" y="2253112"/>
              <a:ext cx="1031972" cy="135810"/>
              <a:chOff x="4165757" y="1866896"/>
              <a:chExt cx="1031972" cy="135810"/>
            </a:xfrm>
          </p:grpSpPr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2470C272-3953-EAA5-3D4D-AAECC8611890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F010739-BD89-22AA-09EE-BEECD89F31D5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2E55585-B04A-FA85-D337-DA9DE2A17287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35B27BF0-3B3A-2723-D6B4-EEC1B336C8D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091FCCD-8238-27D1-57A3-2FBCAF3BA68E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507C58C-DA2E-4848-B9FB-91DFB3B8D8E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3A68913-5EFD-0817-B758-103BCA0DAB06}"/>
                </a:ext>
              </a:extLst>
            </p:cNvPr>
            <p:cNvGrpSpPr/>
            <p:nvPr/>
          </p:nvGrpSpPr>
          <p:grpSpPr>
            <a:xfrm>
              <a:off x="4160997" y="2446220"/>
              <a:ext cx="1031972" cy="135810"/>
              <a:chOff x="4165757" y="1866896"/>
              <a:chExt cx="1031972" cy="135810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598C4484-2C2C-EC64-33A6-FF98B80C5198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8E0C6C-BB57-B13B-4269-FB80D054AE4D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EB2F2C9F-0516-1691-E09D-1FEF1E16D891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13300BA2-365A-B58C-A1A8-EB4F6FDF69DE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34277A3F-FF84-07C3-B22E-74CB718C447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CCC6AE7-0709-58DA-DA80-435119259BF5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7FC175FA-33EE-2105-9486-277F48C2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647" y="744594"/>
            <a:ext cx="6701319" cy="4041898"/>
          </a:xfrm>
          <a:prstGeom prst="rect">
            <a:avLst/>
          </a:prstGeom>
        </p:spPr>
      </p:pic>
      <p:sp>
        <p:nvSpPr>
          <p:cNvPr id="43" name="CasellaDiTesto 5">
            <a:extLst>
              <a:ext uri="{FF2B5EF4-FFF2-40B4-BE49-F238E27FC236}">
                <a16:creationId xmlns:a16="http://schemas.microsoft.com/office/drawing/2014/main" id="{D2D8309E-5A96-29EC-9DB8-BF607CC1FC7F}"/>
              </a:ext>
            </a:extLst>
          </p:cNvPr>
          <p:cNvSpPr txBox="1"/>
          <p:nvPr/>
        </p:nvSpPr>
        <p:spPr>
          <a:xfrm>
            <a:off x="128384" y="2455621"/>
            <a:ext cx="625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Tailored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vacuum vessel</a:t>
            </a: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Complex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geometries</a:t>
            </a:r>
          </a:p>
          <a:p>
            <a:pPr marL="285750" indent="-285750">
              <a:buFont typeface="Arial"/>
              <a:buChar char="•"/>
            </a:pP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Various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materials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available</a:t>
            </a: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742950" lvl="1" indent="-285750">
              <a:buFont typeface="Arial"/>
              <a:buChar char="•"/>
            </a:pP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Titanium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Alloy</a:t>
            </a: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742950" lvl="1" indent="-285750">
              <a:buFont typeface="Arial"/>
              <a:buChar char="•"/>
            </a:pP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Steel</a:t>
            </a:r>
          </a:p>
          <a:p>
            <a:pPr marL="742950" lvl="1" indent="-285750">
              <a:buFont typeface="Arial"/>
              <a:buChar char="•"/>
            </a:pP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Aluminium</a:t>
            </a:r>
          </a:p>
          <a:p>
            <a:pPr marL="742950" lvl="1" indent="-285750">
              <a:buFont typeface="Arial"/>
              <a:buChar char="•"/>
            </a:pP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Invar</a:t>
            </a: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</Words>
  <Application>Microsoft Office PowerPoint</Application>
  <PresentationFormat>Presentazione su schermo (16:9)</PresentationFormat>
  <Paragraphs>19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Sordilli Maria Cristina</cp:lastModifiedBy>
  <cp:revision>92</cp:revision>
  <dcterms:created xsi:type="dcterms:W3CDTF">2023-08-24T14:02:40Z</dcterms:created>
  <dcterms:modified xsi:type="dcterms:W3CDTF">2024-08-09T08:41:29Z</dcterms:modified>
</cp:coreProperties>
</file>