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8" r:id="rId2"/>
    <p:sldId id="270" r:id="rId3"/>
    <p:sldId id="271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FC8"/>
    <a:srgbClr val="F2F2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87"/>
    <p:restoredTop sz="96327"/>
  </p:normalViewPr>
  <p:slideViewPr>
    <p:cSldViewPr snapToGrid="0" snapToObjects="1" showGuides="1">
      <p:cViewPr varScale="1">
        <p:scale>
          <a:sx n="78" d="100"/>
          <a:sy n="78" d="100"/>
        </p:scale>
        <p:origin x="10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24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95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88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64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9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84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68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20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391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1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CAEA161F-A577-4971-400B-94EEC93BA4DC}"/>
              </a:ext>
            </a:extLst>
          </p:cNvPr>
          <p:cNvSpPr txBox="1"/>
          <p:nvPr/>
        </p:nvSpPr>
        <p:spPr>
          <a:xfrm>
            <a:off x="1759881" y="2854420"/>
            <a:ext cx="625315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Serpent –Monte Carlo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neutron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and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photon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transport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code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endParaRPr lang="fi-FI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fi-FI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Radiation</a:t>
            </a:r>
            <a:r>
              <a:rPr lang="fi-FI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fi-FI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shielding</a:t>
            </a:r>
            <a:r>
              <a:rPr lang="fi-FI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fi-FI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analyses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Target: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BSO’s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Experience: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Reactor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physics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,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Radiation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shielding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, Space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E6A06C6F-2069-29CD-4EF2-18DACE5044C1}"/>
              </a:ext>
            </a:extLst>
          </p:cNvPr>
          <p:cNvSpPr/>
          <p:nvPr/>
        </p:nvSpPr>
        <p:spPr>
          <a:xfrm>
            <a:off x="6553200" y="687216"/>
            <a:ext cx="1957136" cy="1957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bg2"/>
                </a:solidFill>
              </a:ln>
              <a:noFill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96230DE-F1CD-247A-8628-F6800C4FCE13}"/>
              </a:ext>
            </a:extLst>
          </p:cNvPr>
          <p:cNvSpPr txBox="1"/>
          <p:nvPr/>
        </p:nvSpPr>
        <p:spPr>
          <a:xfrm>
            <a:off x="1759881" y="687216"/>
            <a:ext cx="5130205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 BSBF2024</a:t>
            </a:r>
          </a:p>
          <a:p>
            <a:pPr>
              <a:lnSpc>
                <a:spcPct val="150000"/>
              </a:lnSpc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partnership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pic>
        <p:nvPicPr>
          <p:cNvPr id="3" name="Picture 2" descr="A white text on an orange background&#10;&#10;Description automatically generated">
            <a:extLst>
              <a:ext uri="{FF2B5EF4-FFF2-40B4-BE49-F238E27FC236}">
                <a16:creationId xmlns:a16="http://schemas.microsoft.com/office/drawing/2014/main" id="{73D9BE25-EE90-23EB-6A2D-C423C5E321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6322" y="1137964"/>
            <a:ext cx="1570892" cy="105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422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e 7">
            <a:extLst>
              <a:ext uri="{FF2B5EF4-FFF2-40B4-BE49-F238E27FC236}">
                <a16:creationId xmlns:a16="http://schemas.microsoft.com/office/drawing/2014/main" id="{70C0C6FD-D9D5-4C81-204F-28C50983FFBD}"/>
              </a:ext>
            </a:extLst>
          </p:cNvPr>
          <p:cNvSpPr/>
          <p:nvPr/>
        </p:nvSpPr>
        <p:spPr>
          <a:xfrm>
            <a:off x="829733" y="3606800"/>
            <a:ext cx="615244" cy="6152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267F076-794F-1340-E452-F264A791DEFF}"/>
              </a:ext>
            </a:extLst>
          </p:cNvPr>
          <p:cNvSpPr txBox="1"/>
          <p:nvPr/>
        </p:nvSpPr>
        <p:spPr>
          <a:xfrm>
            <a:off x="730689" y="4016850"/>
            <a:ext cx="3662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http://serpent.vtt.fi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7371A15-D7C8-2904-F559-7C93B4AE2E32}"/>
              </a:ext>
            </a:extLst>
          </p:cNvPr>
          <p:cNvSpPr txBox="1"/>
          <p:nvPr/>
        </p:nvSpPr>
        <p:spPr>
          <a:xfrm>
            <a:off x="615275" y="514603"/>
            <a:ext cx="5360409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rgbClr val="148FC8"/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 BSBF2024</a:t>
            </a:r>
          </a:p>
          <a:p>
            <a:pPr>
              <a:lnSpc>
                <a:spcPct val="150000"/>
              </a:lnSpc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partnership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75B9E8B8-0A53-278B-FD45-2F25DB7D59AA}"/>
              </a:ext>
            </a:extLst>
          </p:cNvPr>
          <p:cNvSpPr/>
          <p:nvPr/>
        </p:nvSpPr>
        <p:spPr>
          <a:xfrm>
            <a:off x="7065339" y="-537303"/>
            <a:ext cx="1051906" cy="1051906"/>
          </a:xfrm>
          <a:prstGeom prst="ellipse">
            <a:avLst/>
          </a:prstGeom>
          <a:noFill/>
          <a:ln w="57150">
            <a:solidFill>
              <a:srgbClr val="148FC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6C23B783-6614-28C5-F8C6-44AF4EEEC571}"/>
              </a:ext>
            </a:extLst>
          </p:cNvPr>
          <p:cNvSpPr/>
          <p:nvPr/>
        </p:nvSpPr>
        <p:spPr>
          <a:xfrm>
            <a:off x="8117245" y="277688"/>
            <a:ext cx="1909012" cy="190901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B2D6BA6E-3046-EC4E-7755-C9AA0921E1A2}"/>
              </a:ext>
            </a:extLst>
          </p:cNvPr>
          <p:cNvGrpSpPr/>
          <p:nvPr/>
        </p:nvGrpSpPr>
        <p:grpSpPr>
          <a:xfrm rot="5400000">
            <a:off x="7184061" y="4337973"/>
            <a:ext cx="1866367" cy="1287413"/>
            <a:chOff x="4160997" y="1866896"/>
            <a:chExt cx="1036732" cy="715134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0F1C2B68-D291-FAA5-C333-BA5388AEB26E}"/>
                </a:ext>
              </a:extLst>
            </p:cNvPr>
            <p:cNvGrpSpPr/>
            <p:nvPr/>
          </p:nvGrpSpPr>
          <p:grpSpPr>
            <a:xfrm>
              <a:off x="4165757" y="1866896"/>
              <a:ext cx="1031972" cy="135810"/>
              <a:chOff x="4165757" y="1866896"/>
              <a:chExt cx="1031972" cy="135810"/>
            </a:xfrm>
          </p:grpSpPr>
          <p:sp>
            <p:nvSpPr>
              <p:cNvPr id="35" name="Ovale 34">
                <a:extLst>
                  <a:ext uri="{FF2B5EF4-FFF2-40B4-BE49-F238E27FC236}">
                    <a16:creationId xmlns:a16="http://schemas.microsoft.com/office/drawing/2014/main" id="{E0881F09-E864-B7B8-4EEC-97C6A0E0C5FA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Ovale 35">
                <a:extLst>
                  <a:ext uri="{FF2B5EF4-FFF2-40B4-BE49-F238E27FC236}">
                    <a16:creationId xmlns:a16="http://schemas.microsoft.com/office/drawing/2014/main" id="{7B86E33C-3B59-6FDC-1D16-B38E51DBE132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Ovale 36">
                <a:extLst>
                  <a:ext uri="{FF2B5EF4-FFF2-40B4-BE49-F238E27FC236}">
                    <a16:creationId xmlns:a16="http://schemas.microsoft.com/office/drawing/2014/main" id="{99F967ED-FC7A-4BF4-E9F5-04DA5E111E23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Ovale 37">
                <a:extLst>
                  <a:ext uri="{FF2B5EF4-FFF2-40B4-BE49-F238E27FC236}">
                    <a16:creationId xmlns:a16="http://schemas.microsoft.com/office/drawing/2014/main" id="{055CB818-3AE9-7A60-DC80-85CA888A8E8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Ovale 38">
                <a:extLst>
                  <a:ext uri="{FF2B5EF4-FFF2-40B4-BE49-F238E27FC236}">
                    <a16:creationId xmlns:a16="http://schemas.microsoft.com/office/drawing/2014/main" id="{6D13591E-BE0D-F96E-9EB8-9E702B2CFDB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Ovale 39">
                <a:extLst>
                  <a:ext uri="{FF2B5EF4-FFF2-40B4-BE49-F238E27FC236}">
                    <a16:creationId xmlns:a16="http://schemas.microsoft.com/office/drawing/2014/main" id="{D44A6796-1E4C-3875-DBA6-44FE6980057F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A8065D85-C3D1-79B3-EA3C-9AD1A5707D03}"/>
                </a:ext>
              </a:extLst>
            </p:cNvPr>
            <p:cNvGrpSpPr/>
            <p:nvPr/>
          </p:nvGrpSpPr>
          <p:grpSpPr>
            <a:xfrm>
              <a:off x="4165757" y="2060004"/>
              <a:ext cx="1031972" cy="135810"/>
              <a:chOff x="4165757" y="1866896"/>
              <a:chExt cx="1031972" cy="135810"/>
            </a:xfrm>
          </p:grpSpPr>
          <p:sp>
            <p:nvSpPr>
              <p:cNvPr id="29" name="Ovale 28">
                <a:extLst>
                  <a:ext uri="{FF2B5EF4-FFF2-40B4-BE49-F238E27FC236}">
                    <a16:creationId xmlns:a16="http://schemas.microsoft.com/office/drawing/2014/main" id="{676908BE-8B9F-2693-643D-9C2C9C7C937B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Ovale 29">
                <a:extLst>
                  <a:ext uri="{FF2B5EF4-FFF2-40B4-BE49-F238E27FC236}">
                    <a16:creationId xmlns:a16="http://schemas.microsoft.com/office/drawing/2014/main" id="{DA2B041E-2064-775D-AAC8-748579E13789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Ovale 30">
                <a:extLst>
                  <a:ext uri="{FF2B5EF4-FFF2-40B4-BE49-F238E27FC236}">
                    <a16:creationId xmlns:a16="http://schemas.microsoft.com/office/drawing/2014/main" id="{C27F5438-36AC-5A0F-FAC9-E01DDD72DC86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e 31">
                <a:extLst>
                  <a:ext uri="{FF2B5EF4-FFF2-40B4-BE49-F238E27FC236}">
                    <a16:creationId xmlns:a16="http://schemas.microsoft.com/office/drawing/2014/main" id="{ADDB3D7E-8352-B692-A307-85E74D8D010A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Ovale 32">
                <a:extLst>
                  <a:ext uri="{FF2B5EF4-FFF2-40B4-BE49-F238E27FC236}">
                    <a16:creationId xmlns:a16="http://schemas.microsoft.com/office/drawing/2014/main" id="{DEF125BA-4742-9A0A-59CF-FB04D9EB5338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Ovale 33">
                <a:extLst>
                  <a:ext uri="{FF2B5EF4-FFF2-40B4-BE49-F238E27FC236}">
                    <a16:creationId xmlns:a16="http://schemas.microsoft.com/office/drawing/2014/main" id="{74782FEC-0DB4-9B25-D577-C23B7A13531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08ADB7B0-E5D8-4EAF-F322-6203DB88D734}"/>
                </a:ext>
              </a:extLst>
            </p:cNvPr>
            <p:cNvGrpSpPr/>
            <p:nvPr/>
          </p:nvGrpSpPr>
          <p:grpSpPr>
            <a:xfrm>
              <a:off x="4160997" y="2253112"/>
              <a:ext cx="1031972" cy="135810"/>
              <a:chOff x="4165757" y="1866896"/>
              <a:chExt cx="1031972" cy="135810"/>
            </a:xfrm>
          </p:grpSpPr>
          <p:sp>
            <p:nvSpPr>
              <p:cNvPr id="23" name="Ovale 22">
                <a:extLst>
                  <a:ext uri="{FF2B5EF4-FFF2-40B4-BE49-F238E27FC236}">
                    <a16:creationId xmlns:a16="http://schemas.microsoft.com/office/drawing/2014/main" id="{2470C272-3953-EAA5-3D4D-AAECC8611890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Ovale 23">
                <a:extLst>
                  <a:ext uri="{FF2B5EF4-FFF2-40B4-BE49-F238E27FC236}">
                    <a16:creationId xmlns:a16="http://schemas.microsoft.com/office/drawing/2014/main" id="{3F010739-BD89-22AA-09EE-BEECD89F31D5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5" name="Ovale 24">
                <a:extLst>
                  <a:ext uri="{FF2B5EF4-FFF2-40B4-BE49-F238E27FC236}">
                    <a16:creationId xmlns:a16="http://schemas.microsoft.com/office/drawing/2014/main" id="{F2E55585-B04A-FA85-D337-DA9DE2A17287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Ovale 25">
                <a:extLst>
                  <a:ext uri="{FF2B5EF4-FFF2-40B4-BE49-F238E27FC236}">
                    <a16:creationId xmlns:a16="http://schemas.microsoft.com/office/drawing/2014/main" id="{35B27BF0-3B3A-2723-D6B4-EEC1B336C8D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Ovale 26">
                <a:extLst>
                  <a:ext uri="{FF2B5EF4-FFF2-40B4-BE49-F238E27FC236}">
                    <a16:creationId xmlns:a16="http://schemas.microsoft.com/office/drawing/2014/main" id="{E091FCCD-8238-27D1-57A3-2FBCAF3BA68E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Ovale 27">
                <a:extLst>
                  <a:ext uri="{FF2B5EF4-FFF2-40B4-BE49-F238E27FC236}">
                    <a16:creationId xmlns:a16="http://schemas.microsoft.com/office/drawing/2014/main" id="{C507C58C-DA2E-4848-B9FB-91DFB3B8D8E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03A68913-5EFD-0817-B758-103BCA0DAB06}"/>
                </a:ext>
              </a:extLst>
            </p:cNvPr>
            <p:cNvGrpSpPr/>
            <p:nvPr/>
          </p:nvGrpSpPr>
          <p:grpSpPr>
            <a:xfrm>
              <a:off x="4160997" y="2446220"/>
              <a:ext cx="1031972" cy="135810"/>
              <a:chOff x="4165757" y="1866896"/>
              <a:chExt cx="1031972" cy="135810"/>
            </a:xfrm>
          </p:grpSpPr>
          <p:sp>
            <p:nvSpPr>
              <p:cNvPr id="17" name="Ovale 16">
                <a:extLst>
                  <a:ext uri="{FF2B5EF4-FFF2-40B4-BE49-F238E27FC236}">
                    <a16:creationId xmlns:a16="http://schemas.microsoft.com/office/drawing/2014/main" id="{598C4484-2C2C-EC64-33A6-FF98B80C5198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Ovale 17">
                <a:extLst>
                  <a:ext uri="{FF2B5EF4-FFF2-40B4-BE49-F238E27FC236}">
                    <a16:creationId xmlns:a16="http://schemas.microsoft.com/office/drawing/2014/main" id="{A88E0C6C-BB57-B13B-4269-FB80D054AE4D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Ovale 18">
                <a:extLst>
                  <a:ext uri="{FF2B5EF4-FFF2-40B4-BE49-F238E27FC236}">
                    <a16:creationId xmlns:a16="http://schemas.microsoft.com/office/drawing/2014/main" id="{EB2F2C9F-0516-1691-E09D-1FEF1E16D891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Ovale 19">
                <a:extLst>
                  <a:ext uri="{FF2B5EF4-FFF2-40B4-BE49-F238E27FC236}">
                    <a16:creationId xmlns:a16="http://schemas.microsoft.com/office/drawing/2014/main" id="{13300BA2-365A-B58C-A1A8-EB4F6FDF69DE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Ovale 20">
                <a:extLst>
                  <a:ext uri="{FF2B5EF4-FFF2-40B4-BE49-F238E27FC236}">
                    <a16:creationId xmlns:a16="http://schemas.microsoft.com/office/drawing/2014/main" id="{34277A3F-FF84-07C3-B22E-74CB718C447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Ovale 21">
                <a:extLst>
                  <a:ext uri="{FF2B5EF4-FFF2-40B4-BE49-F238E27FC236}">
                    <a16:creationId xmlns:a16="http://schemas.microsoft.com/office/drawing/2014/main" id="{3CCC6AE7-0709-58DA-DA80-435119259BF5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F057160A-922F-CD5B-35E4-1BE9A7A239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0538" y="2016809"/>
            <a:ext cx="4007633" cy="178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091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e 7">
            <a:extLst>
              <a:ext uri="{FF2B5EF4-FFF2-40B4-BE49-F238E27FC236}">
                <a16:creationId xmlns:a16="http://schemas.microsoft.com/office/drawing/2014/main" id="{70C0C6FD-D9D5-4C81-204F-28C50983FFBD}"/>
              </a:ext>
            </a:extLst>
          </p:cNvPr>
          <p:cNvSpPr/>
          <p:nvPr/>
        </p:nvSpPr>
        <p:spPr>
          <a:xfrm>
            <a:off x="829733" y="3606800"/>
            <a:ext cx="615244" cy="6152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267F076-794F-1340-E452-F264A791DEFF}"/>
              </a:ext>
            </a:extLst>
          </p:cNvPr>
          <p:cNvSpPr txBox="1"/>
          <p:nvPr/>
        </p:nvSpPr>
        <p:spPr>
          <a:xfrm>
            <a:off x="291302" y="2403478"/>
            <a:ext cx="39578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VTT Technical Research Centre of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Finland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Matti Paljakka</a:t>
            </a:r>
          </a:p>
          <a:p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Solution Sales Lead</a:t>
            </a:r>
          </a:p>
          <a:p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+358 20 722 6423</a:t>
            </a:r>
          </a:p>
          <a:p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Matti.Paljakka@vtt.fi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7371A15-D7C8-2904-F559-7C93B4AE2E32}"/>
              </a:ext>
            </a:extLst>
          </p:cNvPr>
          <p:cNvSpPr txBox="1"/>
          <p:nvPr/>
        </p:nvSpPr>
        <p:spPr>
          <a:xfrm>
            <a:off x="615275" y="514603"/>
            <a:ext cx="5360409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rgbClr val="148FC8"/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 BSBF2024</a:t>
            </a:r>
          </a:p>
          <a:p>
            <a:pPr>
              <a:lnSpc>
                <a:spcPct val="150000"/>
              </a:lnSpc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partnership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75B9E8B8-0A53-278B-FD45-2F25DB7D59AA}"/>
              </a:ext>
            </a:extLst>
          </p:cNvPr>
          <p:cNvSpPr/>
          <p:nvPr/>
        </p:nvSpPr>
        <p:spPr>
          <a:xfrm>
            <a:off x="7065339" y="-537303"/>
            <a:ext cx="1051906" cy="1051906"/>
          </a:xfrm>
          <a:prstGeom prst="ellipse">
            <a:avLst/>
          </a:prstGeom>
          <a:noFill/>
          <a:ln w="57150">
            <a:solidFill>
              <a:srgbClr val="148FC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6C23B783-6614-28C5-F8C6-44AF4EEEC571}"/>
              </a:ext>
            </a:extLst>
          </p:cNvPr>
          <p:cNvSpPr/>
          <p:nvPr/>
        </p:nvSpPr>
        <p:spPr>
          <a:xfrm>
            <a:off x="8117245" y="277688"/>
            <a:ext cx="1909012" cy="190901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B2D6BA6E-3046-EC4E-7755-C9AA0921E1A2}"/>
              </a:ext>
            </a:extLst>
          </p:cNvPr>
          <p:cNvGrpSpPr/>
          <p:nvPr/>
        </p:nvGrpSpPr>
        <p:grpSpPr>
          <a:xfrm rot="5400000">
            <a:off x="7184061" y="4337973"/>
            <a:ext cx="1866367" cy="1287413"/>
            <a:chOff x="4160997" y="1866896"/>
            <a:chExt cx="1036732" cy="715134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0F1C2B68-D291-FAA5-C333-BA5388AEB26E}"/>
                </a:ext>
              </a:extLst>
            </p:cNvPr>
            <p:cNvGrpSpPr/>
            <p:nvPr/>
          </p:nvGrpSpPr>
          <p:grpSpPr>
            <a:xfrm>
              <a:off x="4165757" y="1866896"/>
              <a:ext cx="1031972" cy="135810"/>
              <a:chOff x="4165757" y="1866896"/>
              <a:chExt cx="1031972" cy="135810"/>
            </a:xfrm>
          </p:grpSpPr>
          <p:sp>
            <p:nvSpPr>
              <p:cNvPr id="35" name="Ovale 34">
                <a:extLst>
                  <a:ext uri="{FF2B5EF4-FFF2-40B4-BE49-F238E27FC236}">
                    <a16:creationId xmlns:a16="http://schemas.microsoft.com/office/drawing/2014/main" id="{E0881F09-E864-B7B8-4EEC-97C6A0E0C5FA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Ovale 35">
                <a:extLst>
                  <a:ext uri="{FF2B5EF4-FFF2-40B4-BE49-F238E27FC236}">
                    <a16:creationId xmlns:a16="http://schemas.microsoft.com/office/drawing/2014/main" id="{7B86E33C-3B59-6FDC-1D16-B38E51DBE132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Ovale 36">
                <a:extLst>
                  <a:ext uri="{FF2B5EF4-FFF2-40B4-BE49-F238E27FC236}">
                    <a16:creationId xmlns:a16="http://schemas.microsoft.com/office/drawing/2014/main" id="{99F967ED-FC7A-4BF4-E9F5-04DA5E111E23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Ovale 37">
                <a:extLst>
                  <a:ext uri="{FF2B5EF4-FFF2-40B4-BE49-F238E27FC236}">
                    <a16:creationId xmlns:a16="http://schemas.microsoft.com/office/drawing/2014/main" id="{055CB818-3AE9-7A60-DC80-85CA888A8E8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Ovale 38">
                <a:extLst>
                  <a:ext uri="{FF2B5EF4-FFF2-40B4-BE49-F238E27FC236}">
                    <a16:creationId xmlns:a16="http://schemas.microsoft.com/office/drawing/2014/main" id="{6D13591E-BE0D-F96E-9EB8-9E702B2CFDB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Ovale 39">
                <a:extLst>
                  <a:ext uri="{FF2B5EF4-FFF2-40B4-BE49-F238E27FC236}">
                    <a16:creationId xmlns:a16="http://schemas.microsoft.com/office/drawing/2014/main" id="{D44A6796-1E4C-3875-DBA6-44FE6980057F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A8065D85-C3D1-79B3-EA3C-9AD1A5707D03}"/>
                </a:ext>
              </a:extLst>
            </p:cNvPr>
            <p:cNvGrpSpPr/>
            <p:nvPr/>
          </p:nvGrpSpPr>
          <p:grpSpPr>
            <a:xfrm>
              <a:off x="4165757" y="2060004"/>
              <a:ext cx="1031972" cy="135810"/>
              <a:chOff x="4165757" y="1866896"/>
              <a:chExt cx="1031972" cy="135810"/>
            </a:xfrm>
          </p:grpSpPr>
          <p:sp>
            <p:nvSpPr>
              <p:cNvPr id="29" name="Ovale 28">
                <a:extLst>
                  <a:ext uri="{FF2B5EF4-FFF2-40B4-BE49-F238E27FC236}">
                    <a16:creationId xmlns:a16="http://schemas.microsoft.com/office/drawing/2014/main" id="{676908BE-8B9F-2693-643D-9C2C9C7C937B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Ovale 29">
                <a:extLst>
                  <a:ext uri="{FF2B5EF4-FFF2-40B4-BE49-F238E27FC236}">
                    <a16:creationId xmlns:a16="http://schemas.microsoft.com/office/drawing/2014/main" id="{DA2B041E-2064-775D-AAC8-748579E13789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Ovale 30">
                <a:extLst>
                  <a:ext uri="{FF2B5EF4-FFF2-40B4-BE49-F238E27FC236}">
                    <a16:creationId xmlns:a16="http://schemas.microsoft.com/office/drawing/2014/main" id="{C27F5438-36AC-5A0F-FAC9-E01DDD72DC86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e 31">
                <a:extLst>
                  <a:ext uri="{FF2B5EF4-FFF2-40B4-BE49-F238E27FC236}">
                    <a16:creationId xmlns:a16="http://schemas.microsoft.com/office/drawing/2014/main" id="{ADDB3D7E-8352-B692-A307-85E74D8D010A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Ovale 32">
                <a:extLst>
                  <a:ext uri="{FF2B5EF4-FFF2-40B4-BE49-F238E27FC236}">
                    <a16:creationId xmlns:a16="http://schemas.microsoft.com/office/drawing/2014/main" id="{DEF125BA-4742-9A0A-59CF-FB04D9EB5338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Ovale 33">
                <a:extLst>
                  <a:ext uri="{FF2B5EF4-FFF2-40B4-BE49-F238E27FC236}">
                    <a16:creationId xmlns:a16="http://schemas.microsoft.com/office/drawing/2014/main" id="{74782FEC-0DB4-9B25-D577-C23B7A13531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08ADB7B0-E5D8-4EAF-F322-6203DB88D734}"/>
                </a:ext>
              </a:extLst>
            </p:cNvPr>
            <p:cNvGrpSpPr/>
            <p:nvPr/>
          </p:nvGrpSpPr>
          <p:grpSpPr>
            <a:xfrm>
              <a:off x="4160997" y="2253112"/>
              <a:ext cx="1031972" cy="135810"/>
              <a:chOff x="4165757" y="1866896"/>
              <a:chExt cx="1031972" cy="135810"/>
            </a:xfrm>
          </p:grpSpPr>
          <p:sp>
            <p:nvSpPr>
              <p:cNvPr id="23" name="Ovale 22">
                <a:extLst>
                  <a:ext uri="{FF2B5EF4-FFF2-40B4-BE49-F238E27FC236}">
                    <a16:creationId xmlns:a16="http://schemas.microsoft.com/office/drawing/2014/main" id="{2470C272-3953-EAA5-3D4D-AAECC8611890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Ovale 23">
                <a:extLst>
                  <a:ext uri="{FF2B5EF4-FFF2-40B4-BE49-F238E27FC236}">
                    <a16:creationId xmlns:a16="http://schemas.microsoft.com/office/drawing/2014/main" id="{3F010739-BD89-22AA-09EE-BEECD89F31D5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5" name="Ovale 24">
                <a:extLst>
                  <a:ext uri="{FF2B5EF4-FFF2-40B4-BE49-F238E27FC236}">
                    <a16:creationId xmlns:a16="http://schemas.microsoft.com/office/drawing/2014/main" id="{F2E55585-B04A-FA85-D337-DA9DE2A17287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Ovale 25">
                <a:extLst>
                  <a:ext uri="{FF2B5EF4-FFF2-40B4-BE49-F238E27FC236}">
                    <a16:creationId xmlns:a16="http://schemas.microsoft.com/office/drawing/2014/main" id="{35B27BF0-3B3A-2723-D6B4-EEC1B336C8D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Ovale 26">
                <a:extLst>
                  <a:ext uri="{FF2B5EF4-FFF2-40B4-BE49-F238E27FC236}">
                    <a16:creationId xmlns:a16="http://schemas.microsoft.com/office/drawing/2014/main" id="{E091FCCD-8238-27D1-57A3-2FBCAF3BA68E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Ovale 27">
                <a:extLst>
                  <a:ext uri="{FF2B5EF4-FFF2-40B4-BE49-F238E27FC236}">
                    <a16:creationId xmlns:a16="http://schemas.microsoft.com/office/drawing/2014/main" id="{C507C58C-DA2E-4848-B9FB-91DFB3B8D8E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03A68913-5EFD-0817-B758-103BCA0DAB06}"/>
                </a:ext>
              </a:extLst>
            </p:cNvPr>
            <p:cNvGrpSpPr/>
            <p:nvPr/>
          </p:nvGrpSpPr>
          <p:grpSpPr>
            <a:xfrm>
              <a:off x="4160997" y="2446220"/>
              <a:ext cx="1031972" cy="135810"/>
              <a:chOff x="4165757" y="1866896"/>
              <a:chExt cx="1031972" cy="135810"/>
            </a:xfrm>
          </p:grpSpPr>
          <p:sp>
            <p:nvSpPr>
              <p:cNvPr id="17" name="Ovale 16">
                <a:extLst>
                  <a:ext uri="{FF2B5EF4-FFF2-40B4-BE49-F238E27FC236}">
                    <a16:creationId xmlns:a16="http://schemas.microsoft.com/office/drawing/2014/main" id="{598C4484-2C2C-EC64-33A6-FF98B80C5198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Ovale 17">
                <a:extLst>
                  <a:ext uri="{FF2B5EF4-FFF2-40B4-BE49-F238E27FC236}">
                    <a16:creationId xmlns:a16="http://schemas.microsoft.com/office/drawing/2014/main" id="{A88E0C6C-BB57-B13B-4269-FB80D054AE4D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Ovale 18">
                <a:extLst>
                  <a:ext uri="{FF2B5EF4-FFF2-40B4-BE49-F238E27FC236}">
                    <a16:creationId xmlns:a16="http://schemas.microsoft.com/office/drawing/2014/main" id="{EB2F2C9F-0516-1691-E09D-1FEF1E16D891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Ovale 19">
                <a:extLst>
                  <a:ext uri="{FF2B5EF4-FFF2-40B4-BE49-F238E27FC236}">
                    <a16:creationId xmlns:a16="http://schemas.microsoft.com/office/drawing/2014/main" id="{13300BA2-365A-B58C-A1A8-EB4F6FDF69DE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Ovale 20">
                <a:extLst>
                  <a:ext uri="{FF2B5EF4-FFF2-40B4-BE49-F238E27FC236}">
                    <a16:creationId xmlns:a16="http://schemas.microsoft.com/office/drawing/2014/main" id="{34277A3F-FF84-07C3-B22E-74CB718C447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Ovale 21">
                <a:extLst>
                  <a:ext uri="{FF2B5EF4-FFF2-40B4-BE49-F238E27FC236}">
                    <a16:creationId xmlns:a16="http://schemas.microsoft.com/office/drawing/2014/main" id="{3CCC6AE7-0709-58DA-DA80-435119259BF5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pic>
        <p:nvPicPr>
          <p:cNvPr id="4" name="Picture 3" descr="A person in a suit and tie&#10;&#10;Description automatically generated">
            <a:extLst>
              <a:ext uri="{FF2B5EF4-FFF2-40B4-BE49-F238E27FC236}">
                <a16:creationId xmlns:a16="http://schemas.microsoft.com/office/drawing/2014/main" id="{933F47D3-765D-600E-A2D9-3801C8DF33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8521" y="1043545"/>
            <a:ext cx="2574325" cy="3449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4822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</TotalTime>
  <Words>75</Words>
  <Application>Microsoft Office PowerPoint</Application>
  <PresentationFormat>Presentazione su schermo (16:9)</PresentationFormat>
  <Paragraphs>19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Montserrat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Divulgando Srl</dc:creator>
  <cp:lastModifiedBy>Sordilli Maria Cristina</cp:lastModifiedBy>
  <cp:revision>93</cp:revision>
  <dcterms:created xsi:type="dcterms:W3CDTF">2023-08-24T14:02:40Z</dcterms:created>
  <dcterms:modified xsi:type="dcterms:W3CDTF">2024-08-09T09:03:46Z</dcterms:modified>
</cp:coreProperties>
</file>