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6281"/>
  </p:normalViewPr>
  <p:slideViewPr>
    <p:cSldViewPr snapToGrid="0" snapToObjects="1" showGuides="1">
      <p:cViewPr varScale="1">
        <p:scale>
          <a:sx n="83" d="100"/>
          <a:sy n="83" d="100"/>
        </p:scale>
        <p:origin x="10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17/07/2024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27246" y="2077404"/>
            <a:ext cx="73325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Industrialization</a:t>
            </a:r>
            <a:r>
              <a:rPr lang="it-IT"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 short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period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cryogenic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permanent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</a:p>
          <a:p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magnet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undulator (CPMU12)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optimized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for:</a:t>
            </a: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Production of high </a:t>
            </a:r>
            <a:r>
              <a:rPr lang="fr-F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brightness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photons at high </a:t>
            </a:r>
            <a:r>
              <a:rPr lang="fr-F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energies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Workhorses for low emittance storage ring synchrotron radiation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Compact devices for laser plasma acceleration based FELs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Robotic application and correction algorithm for efficient magnetic field optimization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27246" y="501969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E6CF2B7-61CB-A189-20B1-2486B5A56C6B}"/>
              </a:ext>
            </a:extLst>
          </p:cNvPr>
          <p:cNvSpPr/>
          <p:nvPr/>
        </p:nvSpPr>
        <p:spPr>
          <a:xfrm>
            <a:off x="6611577" y="-766472"/>
            <a:ext cx="3470443" cy="34704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" name="Image 1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19F35059-A3FF-836D-6F80-666DB1F171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56"/>
          <a:stretch/>
        </p:blipFill>
        <p:spPr>
          <a:xfrm>
            <a:off x="7076561" y="374122"/>
            <a:ext cx="1765994" cy="992593"/>
          </a:xfrm>
          <a:prstGeom prst="rect">
            <a:avLst/>
          </a:prstGeom>
        </p:spPr>
      </p:pic>
      <p:pic>
        <p:nvPicPr>
          <p:cNvPr id="3" name="Image 2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BCAE1ECA-EE0E-FACC-A1B4-5CA0B50EA4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0"/>
          <a:stretch/>
        </p:blipFill>
        <p:spPr>
          <a:xfrm>
            <a:off x="7233960" y="1184714"/>
            <a:ext cx="1665089" cy="99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instrument de mesure rigide&#10;&#10;Description générée automatiquement">
            <a:extLst>
              <a:ext uri="{FF2B5EF4-FFF2-40B4-BE49-F238E27FC236}">
                <a16:creationId xmlns:a16="http://schemas.microsoft.com/office/drawing/2014/main" id="{8C2A8E34-9D29-2C2B-5E1E-6E1584645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384" y="1309752"/>
            <a:ext cx="4682035" cy="168842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AA738161-DBF3-F41A-956A-44B0B20313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20166" r="5110" b="5869"/>
          <a:stretch/>
        </p:blipFill>
        <p:spPr>
          <a:xfrm>
            <a:off x="6889787" y="1902604"/>
            <a:ext cx="1775000" cy="109539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389741D-3600-2CAD-E913-967F786D50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709" y="3159137"/>
            <a:ext cx="1773078" cy="13298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E4AAAEF-EB2B-47FB-C90C-4AEA1DBEBF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 b="7778"/>
          <a:stretch/>
        </p:blipFill>
        <p:spPr>
          <a:xfrm>
            <a:off x="6889787" y="255486"/>
            <a:ext cx="1775000" cy="1480959"/>
          </a:xfrm>
          <a:prstGeom prst="rect">
            <a:avLst/>
          </a:prstGeom>
        </p:spPr>
      </p:pic>
      <p:pic>
        <p:nvPicPr>
          <p:cNvPr id="13" name="Image 12" descr="Une image contenant ligne, diagramme, Tracé, capture d’écran&#10;&#10;Description générée automatiquement">
            <a:extLst>
              <a:ext uri="{FF2B5EF4-FFF2-40B4-BE49-F238E27FC236}">
                <a16:creationId xmlns:a16="http://schemas.microsoft.com/office/drawing/2014/main" id="{027FD6FB-2408-DE22-BDB4-5DDF30F185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25" y="3283079"/>
            <a:ext cx="3017012" cy="1237101"/>
          </a:xfrm>
          <a:prstGeom prst="rect">
            <a:avLst/>
          </a:prstGeom>
        </p:spPr>
      </p:pic>
      <p:pic>
        <p:nvPicPr>
          <p:cNvPr id="43" name="Image 42" descr="Une image contenant diagramme, texte, ligne, Tracé&#10;&#10;Description générée automatiquement">
            <a:extLst>
              <a:ext uri="{FF2B5EF4-FFF2-40B4-BE49-F238E27FC236}">
                <a16:creationId xmlns:a16="http://schemas.microsoft.com/office/drawing/2014/main" id="{E499426C-3A93-D767-9D83-EF8E9A5BDB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4070" y="3300270"/>
            <a:ext cx="2415856" cy="120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8758</TotalTime>
  <Words>64</Words>
  <Application>Microsoft Office PowerPoint</Application>
  <PresentationFormat>Presentazione su schermo (16:9)</PresentationFormat>
  <Paragraphs>14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merlo</cp:lastModifiedBy>
  <cp:revision>98</cp:revision>
  <dcterms:created xsi:type="dcterms:W3CDTF">2023-08-24T14:02:40Z</dcterms:created>
  <dcterms:modified xsi:type="dcterms:W3CDTF">2024-07-17T11:48:37Z</dcterms:modified>
</cp:coreProperties>
</file>