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7"/>
    <p:restoredTop sz="96327"/>
  </p:normalViewPr>
  <p:slideViewPr>
    <p:cSldViewPr snapToGrid="0" snapToObjects="1" showGuides="1">
      <p:cViewPr varScale="1">
        <p:scale>
          <a:sx n="157" d="100"/>
          <a:sy n="157" d="100"/>
        </p:scale>
        <p:origin x="1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gif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ps-innov.eu/wp-2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486398" y="2642239"/>
            <a:ext cx="68258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 innovative spectroscopy detector for the energy range of 5-100 keV based on germanium sensor technology</a:t>
            </a:r>
          </a:p>
          <a:p>
            <a:pPr marL="285750" indent="-285750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Target: Industrial partner for knowledge transfer and industrialization</a:t>
            </a:r>
          </a:p>
          <a:p>
            <a:endParaRPr lang="it-IT" sz="1400" dirty="0"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Applications: Techniques applied at synchrotron facilities like X-rays Absorption Spectroscopy (XAS), X-rays Fluorescence (XRF)</a:t>
            </a:r>
          </a:p>
          <a:p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Open to extend to other applications</a:t>
            </a:r>
          </a:p>
          <a:p>
            <a:pPr marL="285750" indent="-285750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369869" y="236008"/>
            <a:ext cx="513020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  <a:latin typeface="Montserrat" pitchFamily="2" charset="77"/>
              </a:rPr>
              <a:t>Call for partnership, knowledge and technology transfer</a:t>
            </a:r>
          </a:p>
          <a:p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 high throughout X-ray Spectroscopy Detector System</a:t>
            </a:r>
            <a:r>
              <a:rPr lang="it-IT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</a:p>
          <a:p>
            <a:r>
              <a:rPr lang="it-IT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(XAFS-DET)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EB620595-08E5-E4FF-F40B-D35DD51D0CB8}"/>
              </a:ext>
            </a:extLst>
          </p:cNvPr>
          <p:cNvGrpSpPr/>
          <p:nvPr/>
        </p:nvGrpSpPr>
        <p:grpSpPr>
          <a:xfrm>
            <a:off x="6614451" y="319269"/>
            <a:ext cx="1957136" cy="1962455"/>
            <a:chOff x="6553200" y="687216"/>
            <a:chExt cx="1957136" cy="1962455"/>
          </a:xfrm>
        </p:grpSpPr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E6A06C6F-2069-29CD-4EF2-18DACE5044C1}"/>
                </a:ext>
              </a:extLst>
            </p:cNvPr>
            <p:cNvSpPr/>
            <p:nvPr/>
          </p:nvSpPr>
          <p:spPr>
            <a:xfrm>
              <a:off x="6553200" y="687216"/>
              <a:ext cx="1957136" cy="1957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>
                <a:ln>
                  <a:solidFill>
                    <a:schemeClr val="bg2"/>
                  </a:solidFill>
                </a:ln>
                <a:noFill/>
              </a:endParaRPr>
            </a:p>
          </p:txBody>
        </p:sp>
        <p:pic>
          <p:nvPicPr>
            <p:cNvPr id="2" name="Image 1" descr="Une image contenant texte, Police, logo, Graphique&#10;&#10;Description générée automatiquement">
              <a:extLst>
                <a:ext uri="{FF2B5EF4-FFF2-40B4-BE49-F238E27FC236}">
                  <a16:creationId xmlns:a16="http://schemas.microsoft.com/office/drawing/2014/main" id="{F2D0DF59-62E9-07F0-1225-40E0AE3DD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1167416"/>
              <a:ext cx="1957136" cy="930149"/>
            </a:xfrm>
            <a:prstGeom prst="rect">
              <a:avLst/>
            </a:prstGeom>
          </p:spPr>
        </p:pic>
        <p:pic>
          <p:nvPicPr>
            <p:cNvPr id="9" name="Image 8" descr="Une image contenant Police, Graphique, logo, blanc&#10;&#10;Description générée automatiquement">
              <a:extLst>
                <a:ext uri="{FF2B5EF4-FFF2-40B4-BE49-F238E27FC236}">
                  <a16:creationId xmlns:a16="http://schemas.microsoft.com/office/drawing/2014/main" id="{F9925DC4-6E1D-68D6-F374-3B1E9CFB5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81027" y="2119657"/>
              <a:ext cx="488418" cy="267773"/>
            </a:xfrm>
            <a:prstGeom prst="rect">
              <a:avLst/>
            </a:prstGeom>
          </p:spPr>
        </p:pic>
        <p:pic>
          <p:nvPicPr>
            <p:cNvPr id="12" name="Image 11" descr="Une image contenant cercle, Graphique, Police, graphisme&#10;&#10;Description générée automatiquement">
              <a:extLst>
                <a:ext uri="{FF2B5EF4-FFF2-40B4-BE49-F238E27FC236}">
                  <a16:creationId xmlns:a16="http://schemas.microsoft.com/office/drawing/2014/main" id="{B03E4B7E-2204-7DFE-90A9-0F11D43D4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52229" y="756623"/>
              <a:ext cx="365942" cy="365942"/>
            </a:xfrm>
            <a:prstGeom prst="rect">
              <a:avLst/>
            </a:prstGeom>
          </p:spPr>
        </p:pic>
        <p:pic>
          <p:nvPicPr>
            <p:cNvPr id="14" name="Image 13" descr="Une image contenant texte, Graphique, Police, graphisme&#10;&#10;Description générée automatiquement">
              <a:extLst>
                <a:ext uri="{FF2B5EF4-FFF2-40B4-BE49-F238E27FC236}">
                  <a16:creationId xmlns:a16="http://schemas.microsoft.com/office/drawing/2014/main" id="{A96D9DF9-7503-FE3B-674D-0905F3DC01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60410" y="687216"/>
              <a:ext cx="367553" cy="468000"/>
            </a:xfrm>
            <a:prstGeom prst="rect">
              <a:avLst/>
            </a:prstGeom>
          </p:spPr>
        </p:pic>
        <p:pic>
          <p:nvPicPr>
            <p:cNvPr id="16" name="Image 15" descr="Une image contenant texte, Police, Graphique, logo&#10;&#10;Description générée automatiquement">
              <a:extLst>
                <a:ext uri="{FF2B5EF4-FFF2-40B4-BE49-F238E27FC236}">
                  <a16:creationId xmlns:a16="http://schemas.microsoft.com/office/drawing/2014/main" id="{E8F70AD9-8EB7-5464-814E-28CAB27F9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73951" y="2128349"/>
              <a:ext cx="720000" cy="209928"/>
            </a:xfrm>
            <a:prstGeom prst="rect">
              <a:avLst/>
            </a:prstGeom>
          </p:spPr>
        </p:pic>
        <p:pic>
          <p:nvPicPr>
            <p:cNvPr id="18" name="Image 17" descr="Une image contenant Police, texte, Rectangle, capture d’écran&#10;&#10;Description générée automatiquement">
              <a:extLst>
                <a:ext uri="{FF2B5EF4-FFF2-40B4-BE49-F238E27FC236}">
                  <a16:creationId xmlns:a16="http://schemas.microsoft.com/office/drawing/2014/main" id="{2A8B2842-64A0-BB80-FF85-1AFEFED820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1547" r="10500"/>
            <a:stretch/>
          </p:blipFill>
          <p:spPr>
            <a:xfrm>
              <a:off x="7318171" y="692316"/>
              <a:ext cx="416936" cy="468000"/>
            </a:xfrm>
            <a:prstGeom prst="rect">
              <a:avLst/>
            </a:prstGeom>
          </p:spPr>
        </p:pic>
        <p:pic>
          <p:nvPicPr>
            <p:cNvPr id="20" name="Image 19" descr="Une image contenant conception, créativité&#10;&#10;Description générée automatiquement">
              <a:extLst>
                <a:ext uri="{FF2B5EF4-FFF2-40B4-BE49-F238E27FC236}">
                  <a16:creationId xmlns:a16="http://schemas.microsoft.com/office/drawing/2014/main" id="{6FDBF378-29BE-E168-621B-848CADC92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35107" y="732967"/>
              <a:ext cx="396000" cy="396000"/>
            </a:xfrm>
            <a:prstGeom prst="rect">
              <a:avLst/>
            </a:prstGeom>
          </p:spPr>
        </p:pic>
        <p:pic>
          <p:nvPicPr>
            <p:cNvPr id="22" name="Image 21" descr="Une image contenant Graphique, graphisme, Police, conception&#10;&#10;Description générée automatiquement">
              <a:extLst>
                <a:ext uri="{FF2B5EF4-FFF2-40B4-BE49-F238E27FC236}">
                  <a16:creationId xmlns:a16="http://schemas.microsoft.com/office/drawing/2014/main" id="{A87EB462-9546-A07D-547B-12C9F3312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23456" y="2101857"/>
              <a:ext cx="684000" cy="236845"/>
            </a:xfrm>
            <a:prstGeom prst="rect">
              <a:avLst/>
            </a:prstGeom>
          </p:spPr>
        </p:pic>
        <p:pic>
          <p:nvPicPr>
            <p:cNvPr id="24" name="Image 23" descr="Une image contenant texte, Graphique, graphisme, Police&#10;&#10;Description générée automatiquement">
              <a:extLst>
                <a:ext uri="{FF2B5EF4-FFF2-40B4-BE49-F238E27FC236}">
                  <a16:creationId xmlns:a16="http://schemas.microsoft.com/office/drawing/2014/main" id="{7B5CC5F6-2CC2-B7D6-12D2-9364B36A25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b="41466"/>
            <a:stretch/>
          </p:blipFill>
          <p:spPr>
            <a:xfrm>
              <a:off x="8135138" y="740526"/>
              <a:ext cx="350828" cy="360000"/>
            </a:xfrm>
            <a:prstGeom prst="rect">
              <a:avLst/>
            </a:prstGeom>
          </p:spPr>
        </p:pic>
        <p:pic>
          <p:nvPicPr>
            <p:cNvPr id="26" name="Image 25" descr="Une image contenant logo, texte, Graphique, Police&#10;&#10;Description générée automatiquement">
              <a:extLst>
                <a:ext uri="{FF2B5EF4-FFF2-40B4-BE49-F238E27FC236}">
                  <a16:creationId xmlns:a16="http://schemas.microsoft.com/office/drawing/2014/main" id="{E5DB3EFB-9180-018E-EF2A-A527764890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20110" b="27671"/>
            <a:stretch/>
          </p:blipFill>
          <p:spPr>
            <a:xfrm>
              <a:off x="7847138" y="2326919"/>
              <a:ext cx="612000" cy="319579"/>
            </a:xfrm>
            <a:prstGeom prst="rect">
              <a:avLst/>
            </a:prstGeom>
          </p:spPr>
        </p:pic>
        <p:pic>
          <p:nvPicPr>
            <p:cNvPr id="28" name="Image 27" descr="Une image contenant texte, Police, Graphique, graphisme&#10;&#10;Description générée automatiquement">
              <a:extLst>
                <a:ext uri="{FF2B5EF4-FFF2-40B4-BE49-F238E27FC236}">
                  <a16:creationId xmlns:a16="http://schemas.microsoft.com/office/drawing/2014/main" id="{8CB2D520-1300-66E3-8815-5CDA348B27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b="29035"/>
            <a:stretch/>
          </p:blipFill>
          <p:spPr>
            <a:xfrm>
              <a:off x="6569951" y="2388527"/>
              <a:ext cx="504000" cy="253029"/>
            </a:xfrm>
            <a:prstGeom prst="rect">
              <a:avLst/>
            </a:prstGeom>
          </p:spPr>
        </p:pic>
        <p:pic>
          <p:nvPicPr>
            <p:cNvPr id="30" name="Image 29" descr="Une image contenant logo, Graphique, symbole, Police&#10;&#10;Description générée automatiquement">
              <a:extLst>
                <a:ext uri="{FF2B5EF4-FFF2-40B4-BE49-F238E27FC236}">
                  <a16:creationId xmlns:a16="http://schemas.microsoft.com/office/drawing/2014/main" id="{A298ED7F-C564-7C51-D381-D7EB23CE6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103456" y="2392271"/>
              <a:ext cx="720000" cy="257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8E3E9AB0-FB39-3803-2994-E7F3C76E692E}"/>
              </a:ext>
            </a:extLst>
          </p:cNvPr>
          <p:cNvSpPr txBox="1"/>
          <p:nvPr/>
        </p:nvSpPr>
        <p:spPr>
          <a:xfrm>
            <a:off x="945339" y="4375721"/>
            <a:ext cx="52174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More information: </a:t>
            </a:r>
            <a:r>
              <a:rPr lang="fr-FR" dirty="0">
                <a:hlinkClick r:id="rId3"/>
              </a:rPr>
              <a:t>https://www.leaps-innov.eu/wp-2</a:t>
            </a:r>
            <a:endParaRPr lang="fr-FR" dirty="0"/>
          </a:p>
        </p:txBody>
      </p:sp>
      <p:sp>
        <p:nvSpPr>
          <p:cNvPr id="2" name="CasellaDiTesto 9">
            <a:extLst>
              <a:ext uri="{FF2B5EF4-FFF2-40B4-BE49-F238E27FC236}">
                <a16:creationId xmlns:a16="http://schemas.microsoft.com/office/drawing/2014/main" id="{EF6B5B98-9282-3983-964D-CE333481F055}"/>
              </a:ext>
            </a:extLst>
          </p:cNvPr>
          <p:cNvSpPr txBox="1"/>
          <p:nvPr/>
        </p:nvSpPr>
        <p:spPr>
          <a:xfrm>
            <a:off x="585129" y="416419"/>
            <a:ext cx="7931331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  <a:latin typeface="Montserrat" pitchFamily="2" charset="77"/>
              </a:rPr>
              <a:t>Call for partnership, knowledge and technology transfer</a:t>
            </a:r>
          </a:p>
          <a:p>
            <a:pPr>
              <a:tabLst>
                <a:tab pos="360363" algn="l"/>
              </a:tabLst>
            </a:pP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 high throughout X-ray Spectroscopy Detector System</a:t>
            </a:r>
            <a:r>
              <a:rPr lang="it-IT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</a:p>
          <a:p>
            <a:r>
              <a:rPr lang="it-IT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(XAFS-DET)</a:t>
            </a:r>
          </a:p>
        </p:txBody>
      </p:sp>
      <p:pic>
        <p:nvPicPr>
          <p:cNvPr id="4" name="Image 3" descr="Une image contenant texte, bouteille, capture d’écran&#10;&#10;Description générée automatiquement">
            <a:extLst>
              <a:ext uri="{FF2B5EF4-FFF2-40B4-BE49-F238E27FC236}">
                <a16:creationId xmlns:a16="http://schemas.microsoft.com/office/drawing/2014/main" id="{A894CD70-1FEE-760B-36B3-6ABA5FCC30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656" y="1619478"/>
            <a:ext cx="6228000" cy="276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</TotalTime>
  <Words>98</Words>
  <Application>Microsoft Office PowerPoint</Application>
  <PresentationFormat>Affichage à l'écran (16:9)</PresentationFormat>
  <Paragraphs>16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IGUAZ-GUTIERREZ Francisco-Jose</cp:lastModifiedBy>
  <cp:revision>105</cp:revision>
  <dcterms:created xsi:type="dcterms:W3CDTF">2023-08-24T14:02:40Z</dcterms:created>
  <dcterms:modified xsi:type="dcterms:W3CDTF">2024-06-27T15:37:24Z</dcterms:modified>
</cp:coreProperties>
</file>