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45" d="100"/>
          <a:sy n="145" d="100"/>
        </p:scale>
        <p:origin x="5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26/09/2024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cafein.web.cern.ch/node/1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0" y="2658509"/>
            <a:ext cx="747621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AI-Powered Anomaly Detection Algorithms for Industrial and Medical Applications on IoT Devices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This technology proposes a privacy preserving machine learning platform for anomaly detection optimized for IoT devices.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Funding industrial partners and BSO with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needs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for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this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type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of </a:t>
            </a:r>
            <a:r>
              <a:rPr lang="it-IT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technology</a:t>
            </a: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.</a:t>
            </a:r>
          </a:p>
          <a:p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>
              <a:buFont typeface="Arial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system was successfully tested on the CERN cryogenic compressors system. It has shown the ability to effectively </a:t>
            </a:r>
            <a:r>
              <a:rPr lang="en-GB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analyze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the health status of the compressors, predict potential failures and assess the RUL. 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A600A4-E1A2-19E1-33DB-E460AFFC0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224" y="800722"/>
            <a:ext cx="3075776" cy="173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EBA154A-C20A-8E53-3F19-DC74631776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665" y="1682871"/>
            <a:ext cx="1931078" cy="2252925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179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5BE871D-52D1-D063-3CBE-55546876F7F1}"/>
              </a:ext>
            </a:extLst>
          </p:cNvPr>
          <p:cNvSpPr txBox="1"/>
          <p:nvPr/>
        </p:nvSpPr>
        <p:spPr>
          <a:xfrm>
            <a:off x="1036454" y="4253380"/>
            <a:ext cx="6333929" cy="258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sz="1000" u="sng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4"/>
              </a:rPr>
              <a:t>AI-Powered Anomaly Detection Algorithms for Industrial and Medical Applications on IoT Devices</a:t>
            </a:r>
            <a:r>
              <a:rPr lang="en-GB" sz="1000" u="sng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s-ES" sz="1000" u="sng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4"/>
              </a:rPr>
              <a:t> </a:t>
            </a:r>
            <a:r>
              <a:rPr lang="es-ES" sz="1000" u="sng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| CAFEIN (cern.ch</a:t>
            </a:r>
            <a:r>
              <a:rPr lang="es-ES" sz="1000" u="sng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)</a:t>
            </a:r>
            <a:endParaRPr lang="en-GB" sz="1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4C2EE83D-BB92-FD1D-BBF6-FEE41F70F0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6" y="1721074"/>
            <a:ext cx="6489337" cy="219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112</Words>
  <Application>Microsoft Office PowerPoint</Application>
  <PresentationFormat>On-screen Show (16:9)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Paolo Cacace</cp:lastModifiedBy>
  <cp:revision>106</cp:revision>
  <dcterms:created xsi:type="dcterms:W3CDTF">2023-08-24T14:02:40Z</dcterms:created>
  <dcterms:modified xsi:type="dcterms:W3CDTF">2024-09-26T08:06:24Z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2024-09-16T15:12:03Z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2c383648-2b17-4244-946b-74ac2292c892</vt:lpwstr>
  </property>
  <property fmtid="{D5CDD505-2E9C-101B-9397-08002B2CF9AE}" pid="8" name="MSIP_Label_2ad0b24d-6422-44b0-b3de-abb3a9e8c81a_ContentBits">
    <vt:lpwstr>0</vt:lpwstr>
  </property>
</Properties>
</file>