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3CC33F-02EA-422A-9457-22B634C4F1C7}" v="9" dt="2024-08-30T14:57:00.1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 varScale="1">
        <p:scale>
          <a:sx n="101" d="100"/>
          <a:sy n="101" d="100"/>
        </p:scale>
        <p:origin x="120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 Woxenius" userId="850d6581-fd94-4573-8e60-b3eaf03e146b" providerId="ADAL" clId="{B73CC33F-02EA-422A-9457-22B634C4F1C7}"/>
    <pc:docChg chg="undo custSel modSld">
      <pc:chgData name="Per Woxenius" userId="850d6581-fd94-4573-8e60-b3eaf03e146b" providerId="ADAL" clId="{B73CC33F-02EA-422A-9457-22B634C4F1C7}" dt="2024-08-30T15:01:19.016" v="416" actId="20577"/>
      <pc:docMkLst>
        <pc:docMk/>
      </pc:docMkLst>
      <pc:sldChg chg="addSp modSp mod">
        <pc:chgData name="Per Woxenius" userId="850d6581-fd94-4573-8e60-b3eaf03e146b" providerId="ADAL" clId="{B73CC33F-02EA-422A-9457-22B634C4F1C7}" dt="2024-08-30T14:57:20.842" v="178"/>
        <pc:sldMkLst>
          <pc:docMk/>
          <pc:sldMk cId="3241078666" sldId="264"/>
        </pc:sldMkLst>
        <pc:spChg chg="mod">
          <ac:chgData name="Per Woxenius" userId="850d6581-fd94-4573-8e60-b3eaf03e146b" providerId="ADAL" clId="{B73CC33F-02EA-422A-9457-22B634C4F1C7}" dt="2024-08-30T14:57:20.842" v="178"/>
          <ac:spMkLst>
            <pc:docMk/>
            <pc:sldMk cId="3241078666" sldId="264"/>
            <ac:spMk id="5" creationId="{5267F076-794F-1340-E452-F264A791DEFF}"/>
          </ac:spMkLst>
        </pc:spChg>
        <pc:picChg chg="add mod">
          <ac:chgData name="Per Woxenius" userId="850d6581-fd94-4573-8e60-b3eaf03e146b" providerId="ADAL" clId="{B73CC33F-02EA-422A-9457-22B634C4F1C7}" dt="2024-08-30T14:57:06.287" v="175" actId="1076"/>
          <ac:picMkLst>
            <pc:docMk/>
            <pc:sldMk cId="3241078666" sldId="264"/>
            <ac:picMk id="2" creationId="{BD326129-8596-D76A-EC0B-C2F37BA0DA18}"/>
          </ac:picMkLst>
        </pc:picChg>
      </pc:sldChg>
      <pc:sldChg chg="addSp delSp modSp mod">
        <pc:chgData name="Per Woxenius" userId="850d6581-fd94-4573-8e60-b3eaf03e146b" providerId="ADAL" clId="{B73CC33F-02EA-422A-9457-22B634C4F1C7}" dt="2024-08-30T15:01:19.016" v="416" actId="20577"/>
        <pc:sldMkLst>
          <pc:docMk/>
          <pc:sldMk cId="1549870964" sldId="266"/>
        </pc:sldMkLst>
        <pc:spChg chg="mod">
          <ac:chgData name="Per Woxenius" userId="850d6581-fd94-4573-8e60-b3eaf03e146b" providerId="ADAL" clId="{B73CC33F-02EA-422A-9457-22B634C4F1C7}" dt="2024-08-30T15:01:19.016" v="416" actId="20577"/>
          <ac:spMkLst>
            <pc:docMk/>
            <pc:sldMk cId="1549870964" sldId="266"/>
            <ac:spMk id="6" creationId="{CAEA161F-A577-4971-400B-94EEC93BA4DC}"/>
          </ac:spMkLst>
        </pc:spChg>
        <pc:spChg chg="add del">
          <ac:chgData name="Per Woxenius" userId="850d6581-fd94-4573-8e60-b3eaf03e146b" providerId="ADAL" clId="{B73CC33F-02EA-422A-9457-22B634C4F1C7}" dt="2024-07-26T13:02:49.729" v="7" actId="478"/>
          <ac:spMkLst>
            <pc:docMk/>
            <pc:sldMk cId="1549870964" sldId="266"/>
            <ac:spMk id="7" creationId="{E6A06C6F-2069-29CD-4EF2-18DACE5044C1}"/>
          </ac:spMkLst>
        </pc:spChg>
        <pc:spChg chg="del">
          <ac:chgData name="Per Woxenius" userId="850d6581-fd94-4573-8e60-b3eaf03e146b" providerId="ADAL" clId="{B73CC33F-02EA-422A-9457-22B634C4F1C7}" dt="2024-07-26T13:02:44.503" v="6" actId="478"/>
          <ac:spMkLst>
            <pc:docMk/>
            <pc:sldMk cId="1549870964" sldId="266"/>
            <ac:spMk id="8" creationId="{71F2B46B-C9E3-5CAE-A92E-F9C11C7757AB}"/>
          </ac:spMkLst>
        </pc:spChg>
        <pc:spChg chg="mod">
          <ac:chgData name="Per Woxenius" userId="850d6581-fd94-4573-8e60-b3eaf03e146b" providerId="ADAL" clId="{B73CC33F-02EA-422A-9457-22B634C4F1C7}" dt="2024-07-26T13:10:15.612" v="22" actId="1076"/>
          <ac:spMkLst>
            <pc:docMk/>
            <pc:sldMk cId="1549870964" sldId="266"/>
            <ac:spMk id="10" creationId="{796230DE-F1CD-247A-8628-F6800C4FCE13}"/>
          </ac:spMkLst>
        </pc:spChg>
        <pc:picChg chg="add mod">
          <ac:chgData name="Per Woxenius" userId="850d6581-fd94-4573-8e60-b3eaf03e146b" providerId="ADAL" clId="{B73CC33F-02EA-422A-9457-22B634C4F1C7}" dt="2024-07-26T13:02:12.763" v="0"/>
          <ac:picMkLst>
            <pc:docMk/>
            <pc:sldMk cId="1549870964" sldId="266"/>
            <ac:picMk id="2" creationId="{DEDF445A-C425-DC82-6A70-38DF7512C663}"/>
          </ac:picMkLst>
        </pc:picChg>
        <pc:picChg chg="add del mod">
          <ac:chgData name="Per Woxenius" userId="850d6581-fd94-4573-8e60-b3eaf03e146b" providerId="ADAL" clId="{B73CC33F-02EA-422A-9457-22B634C4F1C7}" dt="2024-07-26T13:09:41.358" v="14" actId="478"/>
          <ac:picMkLst>
            <pc:docMk/>
            <pc:sldMk cId="1549870964" sldId="266"/>
            <ac:picMk id="3" creationId="{85096558-04C3-AD04-860D-C49DB604518A}"/>
          </ac:picMkLst>
        </pc:picChg>
        <pc:picChg chg="add mod">
          <ac:chgData name="Per Woxenius" userId="850d6581-fd94-4573-8e60-b3eaf03e146b" providerId="ADAL" clId="{B73CC33F-02EA-422A-9457-22B634C4F1C7}" dt="2024-07-26T13:10:29.743" v="25" actId="1076"/>
          <ac:picMkLst>
            <pc:docMk/>
            <pc:sldMk cId="1549870964" sldId="266"/>
            <ac:picMk id="5" creationId="{52BAF648-71AC-AFFD-6272-A47CB1BFCAE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melt.com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52786" y="2042597"/>
            <a:ext cx="62531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Efficient 3D printing of tungsten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 inherent benefit of Electron beam powder bed fusion (E-PBF) is that it allows for precise and extremely fast beam positioning. In combination with high power, highly complex tungsten components can be produced efficiently and with tailored material properties. 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Target (company, BSO): Company</a:t>
            </a: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Relevant experiences and possible applications 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</a:b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in the Big Science domain or in any interested market: Plasma phasing components in fusion reactors. Components requiring high temperature, radiation shielding </a:t>
            </a: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or density.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proposal BSBF2024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5" name="Picture 4" descr="A logo with colorful circles&#10;&#10;Description automatically generated">
            <a:extLst>
              <a:ext uri="{FF2B5EF4-FFF2-40B4-BE49-F238E27FC236}">
                <a16:creationId xmlns:a16="http://schemas.microsoft.com/office/drawing/2014/main" id="{52BAF648-71AC-AFFD-6272-A47CB1BFC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4119" y="765766"/>
            <a:ext cx="1243638" cy="110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67F076-794F-1340-E452-F264A791DEFF}"/>
              </a:ext>
            </a:extLst>
          </p:cNvPr>
          <p:cNvSpPr txBox="1"/>
          <p:nvPr/>
        </p:nvSpPr>
        <p:spPr>
          <a:xfrm>
            <a:off x="615275" y="2762045"/>
            <a:ext cx="36623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 image and links to the institutional contents chosen by the proposer</a:t>
            </a:r>
          </a:p>
          <a:p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https://freemelt.com/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2" name="Bildobjekt 2" descr="A circular object with dots&#10;&#10;Description automatically generated with medium confidence">
            <a:extLst>
              <a:ext uri="{FF2B5EF4-FFF2-40B4-BE49-F238E27FC236}">
                <a16:creationId xmlns:a16="http://schemas.microsoft.com/office/drawing/2014/main" id="{BD326129-8596-D76A-EC0B-C2F37BA0DA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028" y="456237"/>
            <a:ext cx="3114675" cy="312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</TotalTime>
  <Words>122</Words>
  <Application>Microsoft Office PowerPoint</Application>
  <PresentationFormat>On-screen Show (16:9)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Per Woxenius</cp:lastModifiedBy>
  <cp:revision>91</cp:revision>
  <dcterms:created xsi:type="dcterms:W3CDTF">2023-08-24T14:02:40Z</dcterms:created>
  <dcterms:modified xsi:type="dcterms:W3CDTF">2024-08-30T15:01:25Z</dcterms:modified>
</cp:coreProperties>
</file>