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93" d="100"/>
          <a:sy n="93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31/08/2024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opolinex.pl/index.php?p=projekty&amp;a=1719388913&amp;t=Higienizacja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i.org/10.5281/zenodo.7895686" TargetMode="External"/><Relationship Id="rId5" Type="http://schemas.openxmlformats.org/officeDocument/2006/relationships/hyperlink" Target="https://zenodo.org/records/7995273#.ZHiyLaXP1aQ" TargetMode="External"/><Relationship Id="rId4" Type="http://schemas.openxmlformats.org/officeDocument/2006/relationships/hyperlink" Target="http://www.ichtj.waw.pl/drupal/?q=node/10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CAEA161F-A577-4971-400B-94EEC93BA4DC}"/>
              </a:ext>
            </a:extLst>
          </p:cNvPr>
          <p:cNvSpPr txBox="1"/>
          <p:nvPr/>
        </p:nvSpPr>
        <p:spPr>
          <a:xfrm>
            <a:off x="1278615" y="2094890"/>
            <a:ext cx="6253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“Zero-energy” technology </a:t>
            </a:r>
            <a:endParaRPr lang="pl-PL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“Zero-energy” is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technology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developed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in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frame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I.FAST WP12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based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on idea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of connecting biogas plant with electron accelerator powered from co-generator. The role of electron accelerator 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hygienization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digestate formed in biogas plant.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Ionising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radiation can remove all pathogens present in digestate and make it safe organic fertilizer.</a:t>
            </a:r>
            <a:endParaRPr lang="pl-PL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Target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: 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Companies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which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can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help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us</a:t>
            </a:r>
            <a:r>
              <a:rPr lang="pl-PL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in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promotion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and familiarization of the market with the presented technology</a:t>
            </a:r>
            <a:endParaRPr lang="pl-PL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pl-PL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Experience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: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many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years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designing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building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biogasplants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, R&amp;D,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application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new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pl-PL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technologies</a:t>
            </a:r>
            <a:r>
              <a:rPr lang="pl-PL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xmlns="" id="{E6A06C6F-2069-29CD-4EF2-18DACE5044C1}"/>
              </a:ext>
            </a:extLst>
          </p:cNvPr>
          <p:cNvSpPr/>
          <p:nvPr/>
        </p:nvSpPr>
        <p:spPr>
          <a:xfrm>
            <a:off x="6821332" y="42560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xmlns="" id="{9ECAD897-0DFC-84CF-796E-CCF15D217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332" y="425606"/>
            <a:ext cx="995757" cy="995757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xmlns="" id="{33D69389-510B-E32B-2829-7400711B3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4812" y="1421363"/>
            <a:ext cx="1033656" cy="94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xmlns="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5267F076-794F-1340-E452-F264A791DEFF}"/>
              </a:ext>
            </a:extLst>
          </p:cNvPr>
          <p:cNvSpPr txBox="1"/>
          <p:nvPr/>
        </p:nvSpPr>
        <p:spPr>
          <a:xfrm>
            <a:off x="5514912" y="2363651"/>
            <a:ext cx="3662352" cy="1738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https://biopolinex.pl/index.php?p=projekty&amp;a=1719388913&amp;t=Higienizacja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http://www.ichtj.waw.pl/drupal/?</a:t>
            </a:r>
            <a:r>
              <a:rPr lang="en-US" sz="1400" u="sng" dirty="0" smtClean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q=node/1031</a:t>
            </a:r>
            <a:endParaRPr lang="pl-PL" sz="1400" u="sng" dirty="0" smtClean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u="sng" dirty="0">
                <a:hlinkClick r:id="rId5"/>
              </a:rPr>
              <a:t>https://zenodo.org/records/7995273#.ZHiyLaXP1aQ</a:t>
            </a:r>
            <a:endParaRPr lang="pl-PL" sz="1400" dirty="0"/>
          </a:p>
          <a:p>
            <a:r>
              <a:rPr lang="es-ES" sz="1400" u="sng" dirty="0">
                <a:hlinkClick r:id="rId6"/>
              </a:rPr>
              <a:t>https://doi.org/10.5281/zenodo.7895686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xmlns="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xmlns="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xmlns="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xmlns="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xmlns="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xmlns="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xmlns="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xmlns="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xmlns="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xmlns="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xmlns="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xmlns="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xmlns="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xmlns="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xmlns="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xmlns="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xmlns="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xmlns="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xmlns="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xmlns="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xmlns="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xmlns="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xmlns="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xmlns="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xmlns="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xmlns="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xmlns="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xmlns="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xmlns="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xmlns="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xmlns="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pic>
        <p:nvPicPr>
          <p:cNvPr id="2" name="Obraz 1">
            <a:extLst>
              <a:ext uri="{FF2B5EF4-FFF2-40B4-BE49-F238E27FC236}">
                <a16:creationId xmlns:a16="http://schemas.microsoft.com/office/drawing/2014/main" xmlns="" id="{E2C835A3-640A-4F48-B5F1-C5B68E3C70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833" y="1716979"/>
            <a:ext cx="5099890" cy="2521164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B74BB1E9-6353-366E-BF38-D52C18A7CCC6}"/>
              </a:ext>
            </a:extLst>
          </p:cNvPr>
          <p:cNvSpPr txBox="1"/>
          <p:nvPr/>
        </p:nvSpPr>
        <p:spPr>
          <a:xfrm>
            <a:off x="336019" y="4132639"/>
            <a:ext cx="525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A </a:t>
            </a:r>
            <a:r>
              <a:rPr lang="pl-PL" dirty="0" err="1"/>
              <a:t>general</a:t>
            </a:r>
            <a:r>
              <a:rPr lang="pl-PL" dirty="0"/>
              <a:t> idea of „Zero-Energy” </a:t>
            </a:r>
            <a:r>
              <a:rPr lang="pl-PL" dirty="0" err="1"/>
              <a:t>installation</a:t>
            </a: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133</Words>
  <Application>Microsoft Office PowerPoint</Application>
  <PresentationFormat>Pokaz na ekranie (16:9)</PresentationFormat>
  <Paragraphs>15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Times New Roman</vt:lpstr>
      <vt:lpstr>Tema di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Marcin Sudlitz</cp:lastModifiedBy>
  <cp:revision>96</cp:revision>
  <dcterms:created xsi:type="dcterms:W3CDTF">2023-08-24T14:02:40Z</dcterms:created>
  <dcterms:modified xsi:type="dcterms:W3CDTF">2024-08-31T13:26:39Z</dcterms:modified>
</cp:coreProperties>
</file>