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66" r:id="rId5"/>
    <p:sldId id="264" r:id="rId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48FC8"/>
    <a:srgbClr val="F2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AA61E3-25F4-46C2-8F21-3EFC5BD913DE}" v="1" dt="2024-06-26T10:12:27.326"/>
  </p1510:revLst>
</p1510:revInfo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119" d="100"/>
          <a:sy n="119" d="100"/>
        </p:scale>
        <p:origin x="15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rcedes Sanchez Alvarez" userId="28208234-d9cd-4f63-a5d2-72e7c76e1870" providerId="ADAL" clId="{92AA61E3-25F4-46C2-8F21-3EFC5BD913DE}"/>
    <pc:docChg chg="undo redo custSel addSld delSld modSld">
      <pc:chgData name="Mercedes Sanchez Alvarez" userId="28208234-d9cd-4f63-a5d2-72e7c76e1870" providerId="ADAL" clId="{92AA61E3-25F4-46C2-8F21-3EFC5BD913DE}" dt="2024-06-27T09:41:48.583" v="896" actId="1038"/>
      <pc:docMkLst>
        <pc:docMk/>
      </pc:docMkLst>
      <pc:sldChg chg="addSp delSp modSp add del mod setBg">
        <pc:chgData name="Mercedes Sanchez Alvarez" userId="28208234-d9cd-4f63-a5d2-72e7c76e1870" providerId="ADAL" clId="{92AA61E3-25F4-46C2-8F21-3EFC5BD913DE}" dt="2024-06-27T09:41:48.583" v="896" actId="1038"/>
        <pc:sldMkLst>
          <pc:docMk/>
          <pc:sldMk cId="3241078666" sldId="264"/>
        </pc:sldMkLst>
        <pc:spChg chg="add 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2" creationId="{31FFBF4C-AD3D-E792-0024-C30AE0D977B4}"/>
          </ac:spMkLst>
        </pc:spChg>
        <pc:spChg chg="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5" creationId="{0A9153D7-9CA2-4DBB-2F83-071CFA744B91}"/>
          </ac:spMkLst>
        </pc:spChg>
        <pc:spChg chg="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13" creationId="{F7B00DB7-41C2-BC36-263E-0201ABC9619C}"/>
          </ac:spMkLst>
        </pc:spChg>
        <pc:spChg chg="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14" creationId="{42243B1A-FE03-8EA7-E3EC-711E692B6FB7}"/>
          </ac:spMkLst>
        </pc:spChg>
        <pc:spChg chg="add 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41" creationId="{BA9AE947-74EA-A4F3-CEE0-A69B1733A411}"/>
          </ac:spMkLst>
        </pc:spChg>
        <pc:spChg chg="add 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42" creationId="{75C94E81-F4A6-2D44-EF05-AA8305E41FAC}"/>
          </ac:spMkLst>
        </pc:spChg>
        <pc:spChg chg="add 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43" creationId="{3E1B8006-0372-9465-0587-5D528E342E16}"/>
          </ac:spMkLst>
        </pc:spChg>
        <pc:spChg chg="add mod">
          <ac:chgData name="Mercedes Sanchez Alvarez" userId="28208234-d9cd-4f63-a5d2-72e7c76e1870" providerId="ADAL" clId="{92AA61E3-25F4-46C2-8F21-3EFC5BD913DE}" dt="2024-06-26T09:48:09.581" v="128"/>
          <ac:spMkLst>
            <pc:docMk/>
            <pc:sldMk cId="3241078666" sldId="264"/>
            <ac:spMk id="44" creationId="{E7A3F2C4-5DBB-A116-6DE9-0DCC021EE2E5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45" creationId="{781F3AEC-A732-FF56-F03E-D154A85C042F}"/>
          </ac:spMkLst>
        </pc:spChg>
        <pc:spChg chg="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47" creationId="{8C2A9F4B-F674-C7B4-BEE9-7F3A6F1C43F9}"/>
          </ac:spMkLst>
        </pc:spChg>
        <pc:spChg chg="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48" creationId="{8A9DD461-F4CC-BA53-8691-8B3B077CC8EE}"/>
          </ac:spMkLst>
        </pc:spChg>
        <pc:spChg chg="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49" creationId="{18CB1D95-2A58-641E-C895-541692AC8584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0" creationId="{ED589A8F-6552-3C2A-761E-41E586928513}"/>
          </ac:spMkLst>
        </pc:spChg>
        <pc:spChg chg="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2" creationId="{D2D06D57-EE77-0DCD-6E86-58B49D17BE43}"/>
          </ac:spMkLst>
        </pc:spChg>
        <pc:spChg chg="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3" creationId="{E2AC68A3-A1D8-5BC8-ECCB-87C0834206C2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4" creationId="{1CE8C440-D150-BF40-6FA7-C86D642DACEA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5" creationId="{826DC691-3118-0453-CE72-C36F197C2E8D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6" creationId="{39BEA4EC-DFC7-D73D-7800-FE80881DFA86}"/>
          </ac:spMkLst>
        </pc:spChg>
        <pc:spChg chg="add mod">
          <ac:chgData name="Mercedes Sanchez Alvarez" userId="28208234-d9cd-4f63-a5d2-72e7c76e1870" providerId="ADAL" clId="{92AA61E3-25F4-46C2-8F21-3EFC5BD913DE}" dt="2024-06-26T09:48:45.050" v="129"/>
          <ac:spMkLst>
            <pc:docMk/>
            <pc:sldMk cId="3241078666" sldId="264"/>
            <ac:spMk id="57" creationId="{D40718BA-0588-B790-5EE2-D8A8DDA51C1E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58" creationId="{A78D15A7-C7E9-BA62-CBDB-1D98D06EB88C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0" creationId="{A0E1850D-62CC-B123-8950-E159A757499C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1" creationId="{02B3EDB0-5B6B-0110-6A6B-153C6649C88E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2" creationId="{D7EEB0DF-1A9F-E7F3-9174-9D3CFAC28909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4" creationId="{C0A562E7-2457-8BB3-B78D-348CB7A16B81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6" creationId="{82D03E9B-5BF1-A364-8345-56375A1DE2E4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7" creationId="{AC11D769-D37B-CFCD-1F6D-DC7C779FA498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8" creationId="{069A1D50-3B0B-8352-F1E8-54DB5133CE45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69" creationId="{A0932C1A-7C4B-8BD4-D05F-85F50C865256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1" creationId="{CC4ABED7-7709-3372-C65A-966A0C104093}"/>
          </ac:spMkLst>
        </pc:spChg>
        <pc:spChg chg="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2" creationId="{BFCD75B5-E2CB-606D-89EF-0B9B6E7A6AE4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3" creationId="{1991D378-6BC2-ADD7-121D-F63D99BDD7B9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4" creationId="{03B73DBB-CC7E-6093-6502-EEBFD96B7471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5" creationId="{3570FFF4-DCD0-B5B5-E663-FC5B4C6B3698}"/>
          </ac:spMkLst>
        </pc:spChg>
        <pc:spChg chg="add mod">
          <ac:chgData name="Mercedes Sanchez Alvarez" userId="28208234-d9cd-4f63-a5d2-72e7c76e1870" providerId="ADAL" clId="{92AA61E3-25F4-46C2-8F21-3EFC5BD913DE}" dt="2024-06-26T09:49:02.704" v="130"/>
          <ac:spMkLst>
            <pc:docMk/>
            <pc:sldMk cId="3241078666" sldId="264"/>
            <ac:spMk id="76" creationId="{F62DCBE3-9F12-0AE4-8450-2A8F4A1D8C04}"/>
          </ac:spMkLst>
        </pc:spChg>
        <pc:spChg chg="add mod">
          <ac:chgData name="Mercedes Sanchez Alvarez" userId="28208234-d9cd-4f63-a5d2-72e7c76e1870" providerId="ADAL" clId="{92AA61E3-25F4-46C2-8F21-3EFC5BD913DE}" dt="2024-06-27T09:41:48.583" v="896" actId="1038"/>
          <ac:spMkLst>
            <pc:docMk/>
            <pc:sldMk cId="3241078666" sldId="264"/>
            <ac:spMk id="77" creationId="{878B040D-9485-8A15-803E-998A8729698F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79" creationId="{50F67837-E1D7-A938-378C-789AC4188553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0" creationId="{C1600CFC-EBE5-1324-3C71-EBEE2D0A2544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1" creationId="{D7086CB0-3793-339C-FB92-888A48F138C2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3" creationId="{3312461D-F76B-B01A-F890-7BED742CD8C3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5" creationId="{CC0AF13D-0806-AE4B-0565-BF7E32BD0CD1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6" creationId="{4DBBB122-2E2D-A85F-7169-969D80F6F177}"/>
          </ac:spMkLst>
        </pc:spChg>
        <pc:spChg chg="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87" creationId="{98619956-4DB6-22E2-8DE8-47F11DE8FF0E}"/>
          </ac:spMkLst>
        </pc:spChg>
        <pc:spChg chg="add mod">
          <ac:chgData name="Mercedes Sanchez Alvarez" userId="28208234-d9cd-4f63-a5d2-72e7c76e1870" providerId="ADAL" clId="{92AA61E3-25F4-46C2-8F21-3EFC5BD913DE}" dt="2024-06-26T09:50:48.651" v="148" actId="1076"/>
          <ac:spMkLst>
            <pc:docMk/>
            <pc:sldMk cId="3241078666" sldId="264"/>
            <ac:spMk id="88" creationId="{90543F2E-6582-963E-966F-AB00641070F2}"/>
          </ac:spMkLst>
        </pc:spChg>
        <pc:spChg chg="mod">
          <ac:chgData name="Mercedes Sanchez Alvarez" userId="28208234-d9cd-4f63-a5d2-72e7c76e1870" providerId="ADAL" clId="{92AA61E3-25F4-46C2-8F21-3EFC5BD913DE}" dt="2024-06-26T10:22:23.642" v="811" actId="255"/>
          <ac:spMkLst>
            <pc:docMk/>
            <pc:sldMk cId="3241078666" sldId="264"/>
            <ac:spMk id="90" creationId="{60B7B3A2-4336-822F-9BAD-48F3FD8F3C69}"/>
          </ac:spMkLst>
        </pc:spChg>
        <pc:spChg chg="mod">
          <ac:chgData name="Mercedes Sanchez Alvarez" userId="28208234-d9cd-4f63-a5d2-72e7c76e1870" providerId="ADAL" clId="{92AA61E3-25F4-46C2-8F21-3EFC5BD913DE}" dt="2024-06-26T10:22:23.642" v="811" actId="255"/>
          <ac:spMkLst>
            <pc:docMk/>
            <pc:sldMk cId="3241078666" sldId="264"/>
            <ac:spMk id="91" creationId="{2B7F4622-BAA9-AF65-704C-D13D881C565B}"/>
          </ac:spMkLst>
        </pc:spChg>
        <pc:spChg chg="add mod">
          <ac:chgData name="Mercedes Sanchez Alvarez" userId="28208234-d9cd-4f63-a5d2-72e7c76e1870" providerId="ADAL" clId="{92AA61E3-25F4-46C2-8F21-3EFC5BD913DE}" dt="2024-06-26T09:52:27.456" v="161" actId="1076"/>
          <ac:spMkLst>
            <pc:docMk/>
            <pc:sldMk cId="3241078666" sldId="264"/>
            <ac:spMk id="92" creationId="{74F30D32-C788-CEBF-985A-77E1B739FE53}"/>
          </ac:spMkLst>
        </pc:spChg>
        <pc:spChg chg="add del mod">
          <ac:chgData name="Mercedes Sanchez Alvarez" userId="28208234-d9cd-4f63-a5d2-72e7c76e1870" providerId="ADAL" clId="{92AA61E3-25F4-46C2-8F21-3EFC5BD913DE}" dt="2024-06-26T09:52:21.857" v="160" actId="1076"/>
          <ac:spMkLst>
            <pc:docMk/>
            <pc:sldMk cId="3241078666" sldId="264"/>
            <ac:spMk id="93" creationId="{BFFBEAD4-54C9-2F5B-3EF6-7303EC375043}"/>
          </ac:spMkLst>
        </pc:spChg>
        <pc:spChg chg="add mod">
          <ac:chgData name="Mercedes Sanchez Alvarez" userId="28208234-d9cd-4f63-a5d2-72e7c76e1870" providerId="ADAL" clId="{92AA61E3-25F4-46C2-8F21-3EFC5BD913DE}" dt="2024-06-27T09:41:48.583" v="896" actId="1038"/>
          <ac:spMkLst>
            <pc:docMk/>
            <pc:sldMk cId="3241078666" sldId="264"/>
            <ac:spMk id="94" creationId="{D96548A5-AD4F-C10E-DFD0-FFFAB957F6B8}"/>
          </ac:spMkLst>
        </pc:spChg>
        <pc:spChg chg="add mod">
          <ac:chgData name="Mercedes Sanchez Alvarez" userId="28208234-d9cd-4f63-a5d2-72e7c76e1870" providerId="ADAL" clId="{92AA61E3-25F4-46C2-8F21-3EFC5BD913DE}" dt="2024-06-26T09:49:21.256" v="131"/>
          <ac:spMkLst>
            <pc:docMk/>
            <pc:sldMk cId="3241078666" sldId="264"/>
            <ac:spMk id="95" creationId="{632FBE93-A2E7-49C1-044E-A87714E5E016}"/>
          </ac:spMkLst>
        </pc:spChg>
        <pc:grpChg chg="add mod">
          <ac:chgData name="Mercedes Sanchez Alvarez" userId="28208234-d9cd-4f63-a5d2-72e7c76e1870" providerId="ADAL" clId="{92AA61E3-25F4-46C2-8F21-3EFC5BD913DE}" dt="2024-06-26T09:48:09.581" v="128"/>
          <ac:grpSpMkLst>
            <pc:docMk/>
            <pc:sldMk cId="3241078666" sldId="264"/>
            <ac:grpSpMk id="4" creationId="{86B003C8-2CE4-CF90-6BC7-5A44F157258B}"/>
          </ac:grpSpMkLst>
        </pc:grpChg>
        <pc:grpChg chg="add mod">
          <ac:chgData name="Mercedes Sanchez Alvarez" userId="28208234-d9cd-4f63-a5d2-72e7c76e1870" providerId="ADAL" clId="{92AA61E3-25F4-46C2-8F21-3EFC5BD913DE}" dt="2024-06-26T09:48:45.050" v="129"/>
          <ac:grpSpMkLst>
            <pc:docMk/>
            <pc:sldMk cId="3241078666" sldId="264"/>
            <ac:grpSpMk id="46" creationId="{D1FA7D4F-3FB1-922C-23A9-94C40F10A619}"/>
          </ac:grpSpMkLst>
        </pc:grpChg>
        <pc:grpChg chg="add mod">
          <ac:chgData name="Mercedes Sanchez Alvarez" userId="28208234-d9cd-4f63-a5d2-72e7c76e1870" providerId="ADAL" clId="{92AA61E3-25F4-46C2-8F21-3EFC5BD913DE}" dt="2024-06-26T09:48:45.050" v="129"/>
          <ac:grpSpMkLst>
            <pc:docMk/>
            <pc:sldMk cId="3241078666" sldId="264"/>
            <ac:grpSpMk id="51" creationId="{F94D2A1A-62F9-6A04-694A-886DFCE95131}"/>
          </ac:grpSpMkLst>
        </pc:grpChg>
        <pc:grpChg chg="add mod">
          <ac:chgData name="Mercedes Sanchez Alvarez" userId="28208234-d9cd-4f63-a5d2-72e7c76e1870" providerId="ADAL" clId="{92AA61E3-25F4-46C2-8F21-3EFC5BD913DE}" dt="2024-06-26T09:49:02.704" v="130"/>
          <ac:grpSpMkLst>
            <pc:docMk/>
            <pc:sldMk cId="3241078666" sldId="264"/>
            <ac:grpSpMk id="59" creationId="{CED7B55B-FF9F-B2E5-C4E5-C3B830337F27}"/>
          </ac:grpSpMkLst>
        </pc:grpChg>
        <pc:grpChg chg="add mod">
          <ac:chgData name="Mercedes Sanchez Alvarez" userId="28208234-d9cd-4f63-a5d2-72e7c76e1870" providerId="ADAL" clId="{92AA61E3-25F4-46C2-8F21-3EFC5BD913DE}" dt="2024-06-26T09:49:02.704" v="130"/>
          <ac:grpSpMkLst>
            <pc:docMk/>
            <pc:sldMk cId="3241078666" sldId="264"/>
            <ac:grpSpMk id="63" creationId="{6080D02E-CA1C-EE35-1B60-C92E92F6A020}"/>
          </ac:grpSpMkLst>
        </pc:grpChg>
        <pc:grpChg chg="mod">
          <ac:chgData name="Mercedes Sanchez Alvarez" userId="28208234-d9cd-4f63-a5d2-72e7c76e1870" providerId="ADAL" clId="{92AA61E3-25F4-46C2-8F21-3EFC5BD913DE}" dt="2024-06-26T09:49:02.704" v="130"/>
          <ac:grpSpMkLst>
            <pc:docMk/>
            <pc:sldMk cId="3241078666" sldId="264"/>
            <ac:grpSpMk id="65" creationId="{612B652C-40F2-F39F-EFFD-91DC98683C5F}"/>
          </ac:grpSpMkLst>
        </pc:grpChg>
        <pc:grpChg chg="add mod">
          <ac:chgData name="Mercedes Sanchez Alvarez" userId="28208234-d9cd-4f63-a5d2-72e7c76e1870" providerId="ADAL" clId="{92AA61E3-25F4-46C2-8F21-3EFC5BD913DE}" dt="2024-06-26T09:49:02.704" v="130"/>
          <ac:grpSpMkLst>
            <pc:docMk/>
            <pc:sldMk cId="3241078666" sldId="264"/>
            <ac:grpSpMk id="70" creationId="{32C26435-7352-E886-6969-66F91D535B8B}"/>
          </ac:grpSpMkLst>
        </pc:grpChg>
        <pc:grpChg chg="add mod">
          <ac:chgData name="Mercedes Sanchez Alvarez" userId="28208234-d9cd-4f63-a5d2-72e7c76e1870" providerId="ADAL" clId="{92AA61E3-25F4-46C2-8F21-3EFC5BD913DE}" dt="2024-06-26T09:51:05.403" v="149" actId="1076"/>
          <ac:grpSpMkLst>
            <pc:docMk/>
            <pc:sldMk cId="3241078666" sldId="264"/>
            <ac:grpSpMk id="78" creationId="{A977C3A4-FD34-FC82-45F5-15B8FC51CED1}"/>
          </ac:grpSpMkLst>
        </pc:grpChg>
        <pc:grpChg chg="add mod">
          <ac:chgData name="Mercedes Sanchez Alvarez" userId="28208234-d9cd-4f63-a5d2-72e7c76e1870" providerId="ADAL" clId="{92AA61E3-25F4-46C2-8F21-3EFC5BD913DE}" dt="2024-06-26T09:51:05.403" v="149" actId="1076"/>
          <ac:grpSpMkLst>
            <pc:docMk/>
            <pc:sldMk cId="3241078666" sldId="264"/>
            <ac:grpSpMk id="82" creationId="{549DFE99-97C1-1E21-8D95-2CB7E2928494}"/>
          </ac:grpSpMkLst>
        </pc:grpChg>
        <pc:grpChg chg="mod">
          <ac:chgData name="Mercedes Sanchez Alvarez" userId="28208234-d9cd-4f63-a5d2-72e7c76e1870" providerId="ADAL" clId="{92AA61E3-25F4-46C2-8F21-3EFC5BD913DE}" dt="2024-06-26T09:49:21.256" v="131"/>
          <ac:grpSpMkLst>
            <pc:docMk/>
            <pc:sldMk cId="3241078666" sldId="264"/>
            <ac:grpSpMk id="84" creationId="{20D1A0FD-BEF8-8577-DFFB-0B62C4F393DB}"/>
          </ac:grpSpMkLst>
        </pc:grpChg>
        <pc:grpChg chg="add mod">
          <ac:chgData name="Mercedes Sanchez Alvarez" userId="28208234-d9cd-4f63-a5d2-72e7c76e1870" providerId="ADAL" clId="{92AA61E3-25F4-46C2-8F21-3EFC5BD913DE}" dt="2024-06-26T10:22:04.451" v="809" actId="1076"/>
          <ac:grpSpMkLst>
            <pc:docMk/>
            <pc:sldMk cId="3241078666" sldId="264"/>
            <ac:grpSpMk id="89" creationId="{2F825788-734B-95DB-0673-4F64ACF004AF}"/>
          </ac:grpSpMkLst>
        </pc:grpChg>
        <pc:picChg chg="del">
          <ac:chgData name="Mercedes Sanchez Alvarez" userId="28208234-d9cd-4f63-a5d2-72e7c76e1870" providerId="ADAL" clId="{92AA61E3-25F4-46C2-8F21-3EFC5BD913DE}" dt="2024-06-26T09:48:02.437" v="127" actId="478"/>
          <ac:picMkLst>
            <pc:docMk/>
            <pc:sldMk cId="3241078666" sldId="264"/>
            <ac:picMk id="3" creationId="{3D30909E-3972-164C-FD9A-A7FA252FE1F5}"/>
          </ac:picMkLst>
        </pc:picChg>
      </pc:sldChg>
      <pc:sldChg chg="modSp add del mod">
        <pc:chgData name="Mercedes Sanchez Alvarez" userId="28208234-d9cd-4f63-a5d2-72e7c76e1870" providerId="ADAL" clId="{92AA61E3-25F4-46C2-8F21-3EFC5BD913DE}" dt="2024-06-26T16:04:48.458" v="863" actId="20577"/>
        <pc:sldMkLst>
          <pc:docMk/>
          <pc:sldMk cId="1549870964" sldId="266"/>
        </pc:sldMkLst>
        <pc:spChg chg="mod">
          <ac:chgData name="Mercedes Sanchez Alvarez" userId="28208234-d9cd-4f63-a5d2-72e7c76e1870" providerId="ADAL" clId="{92AA61E3-25F4-46C2-8F21-3EFC5BD913DE}" dt="2024-06-26T09:54:48.287" v="200" actId="6549"/>
          <ac:spMkLst>
            <pc:docMk/>
            <pc:sldMk cId="1549870964" sldId="266"/>
            <ac:spMk id="5" creationId="{4311FAC1-D8FF-AFF4-4DC7-5DCC348C2008}"/>
          </ac:spMkLst>
        </pc:spChg>
        <pc:spChg chg="mod">
          <ac:chgData name="Mercedes Sanchez Alvarez" userId="28208234-d9cd-4f63-a5d2-72e7c76e1870" providerId="ADAL" clId="{92AA61E3-25F4-46C2-8F21-3EFC5BD913DE}" dt="2024-06-26T16:04:48.458" v="863" actId="20577"/>
          <ac:spMkLst>
            <pc:docMk/>
            <pc:sldMk cId="1549870964" sldId="266"/>
            <ac:spMk id="6" creationId="{CAEA161F-A577-4971-400B-94EEC93BA4D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3C5C2-3097-49C2-9A17-126A3E313467}" type="datetimeFigureOut">
              <a:rPr lang="en-GB" smtClean="0"/>
              <a:t>27/06/2024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AC3C4-1721-4548-8633-68223BA76A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81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AC3C4-1721-4548-8633-68223BA76A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226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27/06/2024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deas.esa.int/servlet/hype/IMT?documentTableId=45087192131030205&amp;userAction=Browse&amp;templateName=&amp;documentId=d43f47acc4ff42c1a58d463ce4518622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deas.esa.int/servlet/hype/IMT?documentTableId=45087192131030205&amp;userAction=Browse&amp;templateName=&amp;documentId=d43f47acc4ff42c1a58d463ce4518622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311FAC1-D8FF-AFF4-4DC7-5DCC348C2008}"/>
              </a:ext>
            </a:extLst>
          </p:cNvPr>
          <p:cNvSpPr txBox="1"/>
          <p:nvPr/>
        </p:nvSpPr>
        <p:spPr>
          <a:xfrm>
            <a:off x="1589835" y="97695"/>
            <a:ext cx="51302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the commercial and technical </a:t>
            </a:r>
            <a:r>
              <a:rPr lang="it-IT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maturation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 of </a:t>
            </a:r>
            <a:r>
              <a:rPr lang="it-IT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ESA’s</a:t>
            </a: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 </a:t>
            </a:r>
            <a:r>
              <a:rPr lang="it-IT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inventions</a:t>
            </a:r>
            <a:endParaRPr lang="it-IT" sz="20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684626" y="1365970"/>
            <a:ext cx="820410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200" b="1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Scope: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The objective of this call is to assess ideas for the technical and commercial maturation of ESA’s inventions in view of its future commercialisation as part of a product or service. </a:t>
            </a:r>
          </a:p>
          <a:p>
            <a:pPr algn="just">
              <a:spcAft>
                <a:spcPts val="400"/>
              </a:spcAft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General conditions: </a:t>
            </a:r>
          </a:p>
          <a:p>
            <a:pPr marL="628650" lvl="1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Funding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: 50 – 175 k€ max. for proof of concept </a:t>
            </a:r>
            <a:r>
              <a:rPr lang="en-GB" sz="12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/ demonstration.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628650" lvl="1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Implementation time: 18 months max.</a:t>
            </a:r>
          </a:p>
          <a:p>
            <a:pPr marL="628650" lvl="1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ESA makes its intellectual property available on a freely licensed basis to European space companies within the Agency's 22 Member States. For use by companies outside of ESA Member States, or for non-space applications, ESA is allowed to request royalties.</a:t>
            </a:r>
          </a:p>
          <a:p>
            <a:pPr algn="just">
              <a:spcAft>
                <a:spcPts val="400"/>
              </a:spcAft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Eligibility criteria:</a:t>
            </a:r>
          </a:p>
          <a:p>
            <a:pPr marL="628650" lvl="1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Novelty of the idea.</a:t>
            </a:r>
          </a:p>
          <a:p>
            <a:pPr marL="628650" lvl="1" indent="-171450" algn="just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Commercial opportunity.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400"/>
              </a:spcAft>
            </a:pP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400"/>
              </a:spcAft>
            </a:pP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</a:rPr>
              <a:t>		More information: </a:t>
            </a:r>
            <a:r>
              <a:rPr lang="en-GB" sz="12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Open Discovery Ideas Channel of the Open Space Innovation Platform (OSIP)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/>
              <a:buChar char="•"/>
            </a:pPr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646244" y="338689"/>
            <a:ext cx="1957136" cy="943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2D214DEC-4D2A-F9E7-8E04-EE8FBF2C47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796" y="-146383"/>
            <a:ext cx="3056032" cy="191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497187" y="-11350"/>
            <a:ext cx="60421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77" name="Rettangolo arrotondato 9">
            <a:extLst>
              <a:ext uri="{FF2B5EF4-FFF2-40B4-BE49-F238E27FC236}">
                <a16:creationId xmlns:a16="http://schemas.microsoft.com/office/drawing/2014/main" id="{878B040D-9485-8A15-803E-998A8729698F}"/>
              </a:ext>
            </a:extLst>
          </p:cNvPr>
          <p:cNvSpPr/>
          <p:nvPr/>
        </p:nvSpPr>
        <p:spPr>
          <a:xfrm>
            <a:off x="272971" y="4040459"/>
            <a:ext cx="4473232" cy="696792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>
            <a:miter lim="400000"/>
          </a:ln>
        </p:spPr>
        <p:txBody>
          <a:bodyPr lIns="45470" rIns="45470"/>
          <a:lstStyle/>
          <a:p>
            <a:pPr marL="0" marR="0" lvl="0" indent="0" defTabSz="909469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>
                <a:latin typeface="Verdana"/>
                <a:ea typeface="Verdana"/>
                <a:cs typeface="Verdana"/>
                <a:sym typeface="Verdana"/>
              </a:defRPr>
            </a:pPr>
            <a:endParaRPr kumimoji="0" sz="1000" b="0" i="0" u="none" strike="noStrike" kern="0" cap="none" spc="0" normalizeH="0" baseline="0" noProof="0">
              <a:ln>
                <a:noFill/>
              </a:ln>
              <a:solidFill>
                <a:srgbClr val="003249"/>
              </a:solidFill>
              <a:effectLst/>
              <a:uLnTx/>
              <a:uFillTx/>
              <a:latin typeface="Arial" panose="020B0604020202020204"/>
              <a:ea typeface="Verdana"/>
              <a:cs typeface="Calibri" panose="020F0502020204030204" pitchFamily="34" charset="0"/>
              <a:sym typeface="Verdana"/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977C3A4-FD34-FC82-45F5-15B8FC51CED1}"/>
              </a:ext>
            </a:extLst>
          </p:cNvPr>
          <p:cNvGrpSpPr/>
          <p:nvPr/>
        </p:nvGrpSpPr>
        <p:grpSpPr>
          <a:xfrm>
            <a:off x="6513413" y="721654"/>
            <a:ext cx="1204617" cy="1204617"/>
            <a:chOff x="1259632" y="1927684"/>
            <a:chExt cx="2005372" cy="200537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50F67837-E1D7-A938-378C-789AC4188553}"/>
                </a:ext>
              </a:extLst>
            </p:cNvPr>
            <p:cNvSpPr/>
            <p:nvPr/>
          </p:nvSpPr>
          <p:spPr>
            <a:xfrm>
              <a:off x="1541124" y="2209176"/>
              <a:ext cx="1442389" cy="1442389"/>
            </a:xfrm>
            <a:prstGeom prst="ellipse">
              <a:avLst/>
            </a:prstGeom>
            <a:noFill/>
            <a:ln w="127000" cap="flat" cmpd="sng" algn="ctr">
              <a:solidFill>
                <a:srgbClr val="206481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1931">
                <a:defRPr/>
              </a:pPr>
              <a:endParaRPr lang="en-US" sz="2693" kern="0">
                <a:solidFill>
                  <a:prstClr val="white"/>
                </a:solidFill>
                <a:latin typeface="NotesEsa" panose="02000506030000020004" pitchFamily="2" charset="0"/>
                <a:ea typeface="Arial Unicode MS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C1600CFC-EBE5-1324-3C71-EBEE2D0A2544}"/>
                </a:ext>
              </a:extLst>
            </p:cNvPr>
            <p:cNvSpPr/>
            <p:nvPr/>
          </p:nvSpPr>
          <p:spPr>
            <a:xfrm>
              <a:off x="1832924" y="2500976"/>
              <a:ext cx="858789" cy="858789"/>
            </a:xfrm>
            <a:prstGeom prst="ellipse">
              <a:avLst/>
            </a:prstGeom>
            <a:noFill/>
            <a:ln w="127000" cap="flat" cmpd="sng" algn="ctr">
              <a:solidFill>
                <a:srgbClr val="20648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1931">
                <a:defRPr/>
              </a:pPr>
              <a:endParaRPr lang="en-US" sz="2693" kern="0">
                <a:solidFill>
                  <a:prstClr val="white"/>
                </a:solidFill>
                <a:latin typeface="NotesEsa" panose="02000506030000020004" pitchFamily="2" charset="0"/>
                <a:ea typeface="Arial Unicode MS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7086CB0-3793-339C-FB92-888A48F138C2}"/>
                </a:ext>
              </a:extLst>
            </p:cNvPr>
            <p:cNvSpPr/>
            <p:nvPr/>
          </p:nvSpPr>
          <p:spPr>
            <a:xfrm>
              <a:off x="1259632" y="1927684"/>
              <a:ext cx="2005372" cy="2005372"/>
            </a:xfrm>
            <a:prstGeom prst="ellipse">
              <a:avLst/>
            </a:prstGeom>
            <a:noFill/>
            <a:ln w="127000" cap="flat" cmpd="sng" algn="ctr">
              <a:solidFill>
                <a:srgbClr val="206481">
                  <a:lumMod val="20000"/>
                  <a:lumOff val="8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1931">
                <a:defRPr/>
              </a:pPr>
              <a:endParaRPr lang="en-US" sz="2693" kern="0">
                <a:solidFill>
                  <a:prstClr val="white"/>
                </a:solidFill>
                <a:latin typeface="NotesEsa" panose="02000506030000020004" pitchFamily="2" charset="0"/>
                <a:ea typeface="Arial Unicode MS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49DFE99-97C1-1E21-8D95-2CB7E2928494}"/>
              </a:ext>
            </a:extLst>
          </p:cNvPr>
          <p:cNvGrpSpPr/>
          <p:nvPr/>
        </p:nvGrpSpPr>
        <p:grpSpPr>
          <a:xfrm rot="2988795">
            <a:off x="3619377" y="-145720"/>
            <a:ext cx="2661643" cy="4733777"/>
            <a:chOff x="6309459" y="1700808"/>
            <a:chExt cx="1929617" cy="3979360"/>
          </a:xfrm>
        </p:grpSpPr>
        <p:sp>
          <p:nvSpPr>
            <p:cNvPr id="83" name="Flowchart: Process 7">
              <a:extLst>
                <a:ext uri="{FF2B5EF4-FFF2-40B4-BE49-F238E27FC236}">
                  <a16:creationId xmlns:a16="http://schemas.microsoft.com/office/drawing/2014/main" id="{3312461D-F76B-B01A-F890-7BED742CD8C3}"/>
                </a:ext>
              </a:extLst>
            </p:cNvPr>
            <p:cNvSpPr/>
            <p:nvPr/>
          </p:nvSpPr>
          <p:spPr>
            <a:xfrm rot="17189725">
              <a:off x="6023521" y="4168499"/>
              <a:ext cx="2461340" cy="561998"/>
            </a:xfrm>
            <a:prstGeom prst="flowChartProcess">
              <a:avLst/>
            </a:prstGeom>
            <a:gradFill>
              <a:gsLst>
                <a:gs pos="99000">
                  <a:sysClr val="window" lastClr="FFFFFF">
                    <a:lumMod val="75000"/>
                  </a:sysClr>
                </a:gs>
                <a:gs pos="0">
                  <a:sysClr val="window" lastClr="FFFFFF">
                    <a:lumMod val="95000"/>
                  </a:sysClr>
                </a:gs>
              </a:gsLst>
              <a:lin ang="10800000" scaled="1"/>
            </a:gradFill>
            <a:ln w="12700" cap="flat" cmpd="sng" algn="ctr">
              <a:noFill/>
              <a:prstDash val="solid"/>
              <a:miter lim="800000"/>
            </a:ln>
            <a:effectLst>
              <a:glow>
                <a:sysClr val="window" lastClr="FFFFFF">
                  <a:lumMod val="65000"/>
                  <a:alpha val="48000"/>
                </a:sysClr>
              </a:glow>
              <a:softEdge rad="292100"/>
            </a:effectLst>
          </p:spPr>
          <p:txBody>
            <a:bodyPr rtlCol="0" anchor="ctr"/>
            <a:lstStyle/>
            <a:p>
              <a:pPr marL="0" marR="0" lvl="0" indent="0" algn="ctr" defTabSz="91193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6" b="0" i="0" u="none" strike="noStrike" kern="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NotesEsa" panose="02000506030000020004" pitchFamily="2" charset="0"/>
                  <a:ea typeface="Arial Unicode MS"/>
                </a:rPr>
                <a:t>Interaction with</a:t>
              </a:r>
            </a:p>
            <a:p>
              <a:pPr marL="0" marR="0" lvl="0" indent="0" algn="ctr" defTabSz="91193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96" b="0" i="0" u="none" strike="noStrike" kern="0" cap="none" spc="0" normalizeH="0" baseline="0" noProof="0">
                  <a:ln>
                    <a:noFill/>
                  </a:ln>
                  <a:solidFill>
                    <a:srgbClr val="003249"/>
                  </a:solidFill>
                  <a:effectLst/>
                  <a:uLnTx/>
                  <a:uFillTx/>
                  <a:latin typeface="NotesEsa" panose="02000506030000020004" pitchFamily="2" charset="0"/>
                  <a:ea typeface="Arial Unicode MS"/>
                </a:rPr>
                <a:t> inventor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20D1A0FD-BEF8-8577-DFFB-0B62C4F393DB}"/>
                </a:ext>
              </a:extLst>
            </p:cNvPr>
            <p:cNvGrpSpPr/>
            <p:nvPr/>
          </p:nvGrpSpPr>
          <p:grpSpPr>
            <a:xfrm>
              <a:off x="6309459" y="1700808"/>
              <a:ext cx="1929617" cy="3707024"/>
              <a:chOff x="6309459" y="1700808"/>
              <a:chExt cx="1929617" cy="3707024"/>
            </a:xfrm>
          </p:grpSpPr>
          <p:sp>
            <p:nvSpPr>
              <p:cNvPr id="85" name="Up Arrow 3">
                <a:extLst>
                  <a:ext uri="{FF2B5EF4-FFF2-40B4-BE49-F238E27FC236}">
                    <a16:creationId xmlns:a16="http://schemas.microsoft.com/office/drawing/2014/main" id="{CC0AF13D-0806-AE4B-0565-BF7E32BD0CD1}"/>
                  </a:ext>
                </a:extLst>
              </p:cNvPr>
              <p:cNvSpPr/>
              <p:nvPr/>
            </p:nvSpPr>
            <p:spPr>
              <a:xfrm>
                <a:off x="6870924" y="1700808"/>
                <a:ext cx="1368152" cy="2035274"/>
              </a:xfrm>
              <a:prstGeom prst="upArrow">
                <a:avLst/>
              </a:prstGeom>
              <a:solidFill>
                <a:srgbClr val="009BDA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20466618" lon="2567695" rev="20598856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193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69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esEsa" panose="02000506030000020004" pitchFamily="2" charset="0"/>
                  <a:ea typeface="Arial Unicode MS"/>
                </a:endParaRPr>
              </a:p>
            </p:txBody>
          </p:sp>
          <p:sp>
            <p:nvSpPr>
              <p:cNvPr id="86" name="Flowchart: Data 6">
                <a:extLst>
                  <a:ext uri="{FF2B5EF4-FFF2-40B4-BE49-F238E27FC236}">
                    <a16:creationId xmlns:a16="http://schemas.microsoft.com/office/drawing/2014/main" id="{4DBBB122-2E2D-A85F-7169-969D80F6F177}"/>
                  </a:ext>
                </a:extLst>
              </p:cNvPr>
              <p:cNvSpPr/>
              <p:nvPr/>
            </p:nvSpPr>
            <p:spPr>
              <a:xfrm flipH="1">
                <a:off x="6592296" y="3532947"/>
                <a:ext cx="1030423" cy="122057"/>
              </a:xfrm>
              <a:custGeom>
                <a:avLst/>
                <a:gdLst>
                  <a:gd name="connsiteX0" fmla="*/ 0 w 10000"/>
                  <a:gd name="connsiteY0" fmla="*/ 10000 h 10000"/>
                  <a:gd name="connsiteX1" fmla="*/ 2000 w 10000"/>
                  <a:gd name="connsiteY1" fmla="*/ 0 h 10000"/>
                  <a:gd name="connsiteX2" fmla="*/ 10000 w 10000"/>
                  <a:gd name="connsiteY2" fmla="*/ 0 h 10000"/>
                  <a:gd name="connsiteX3" fmla="*/ 8000 w 10000"/>
                  <a:gd name="connsiteY3" fmla="*/ 10000 h 10000"/>
                  <a:gd name="connsiteX4" fmla="*/ 0 w 10000"/>
                  <a:gd name="connsiteY4" fmla="*/ 10000 h 10000"/>
                  <a:gd name="connsiteX0" fmla="*/ 0 w 10000"/>
                  <a:gd name="connsiteY0" fmla="*/ 12315 h 12315"/>
                  <a:gd name="connsiteX1" fmla="*/ 2000 w 10000"/>
                  <a:gd name="connsiteY1" fmla="*/ 0 h 12315"/>
                  <a:gd name="connsiteX2" fmla="*/ 10000 w 10000"/>
                  <a:gd name="connsiteY2" fmla="*/ 2315 h 12315"/>
                  <a:gd name="connsiteX3" fmla="*/ 8000 w 10000"/>
                  <a:gd name="connsiteY3" fmla="*/ 12315 h 12315"/>
                  <a:gd name="connsiteX4" fmla="*/ 0 w 10000"/>
                  <a:gd name="connsiteY4" fmla="*/ 12315 h 12315"/>
                  <a:gd name="connsiteX0" fmla="*/ 0 w 10000"/>
                  <a:gd name="connsiteY0" fmla="*/ 16614 h 16614"/>
                  <a:gd name="connsiteX1" fmla="*/ 4728 w 10000"/>
                  <a:gd name="connsiteY1" fmla="*/ 0 h 16614"/>
                  <a:gd name="connsiteX2" fmla="*/ 10000 w 10000"/>
                  <a:gd name="connsiteY2" fmla="*/ 6614 h 16614"/>
                  <a:gd name="connsiteX3" fmla="*/ 8000 w 10000"/>
                  <a:gd name="connsiteY3" fmla="*/ 16614 h 16614"/>
                  <a:gd name="connsiteX4" fmla="*/ 0 w 10000"/>
                  <a:gd name="connsiteY4" fmla="*/ 16614 h 16614"/>
                  <a:gd name="connsiteX0" fmla="*/ 0 w 8016"/>
                  <a:gd name="connsiteY0" fmla="*/ 5370 h 16614"/>
                  <a:gd name="connsiteX1" fmla="*/ 2744 w 8016"/>
                  <a:gd name="connsiteY1" fmla="*/ 0 h 16614"/>
                  <a:gd name="connsiteX2" fmla="*/ 8016 w 8016"/>
                  <a:gd name="connsiteY2" fmla="*/ 6614 h 16614"/>
                  <a:gd name="connsiteX3" fmla="*/ 6016 w 8016"/>
                  <a:gd name="connsiteY3" fmla="*/ 16614 h 16614"/>
                  <a:gd name="connsiteX4" fmla="*/ 0 w 8016"/>
                  <a:gd name="connsiteY4" fmla="*/ 5370 h 16614"/>
                  <a:gd name="connsiteX0" fmla="*/ 0 w 9175"/>
                  <a:gd name="connsiteY0" fmla="*/ 3431 h 10199"/>
                  <a:gd name="connsiteX1" fmla="*/ 3423 w 9175"/>
                  <a:gd name="connsiteY1" fmla="*/ 199 h 10199"/>
                  <a:gd name="connsiteX2" fmla="*/ 9175 w 9175"/>
                  <a:gd name="connsiteY2" fmla="*/ 0 h 10199"/>
                  <a:gd name="connsiteX3" fmla="*/ 7505 w 9175"/>
                  <a:gd name="connsiteY3" fmla="*/ 10199 h 10199"/>
                  <a:gd name="connsiteX4" fmla="*/ 0 w 9175"/>
                  <a:gd name="connsiteY4" fmla="*/ 3431 h 10199"/>
                  <a:gd name="connsiteX0" fmla="*/ 0 w 10000"/>
                  <a:gd name="connsiteY0" fmla="*/ 3364 h 3364"/>
                  <a:gd name="connsiteX1" fmla="*/ 3731 w 10000"/>
                  <a:gd name="connsiteY1" fmla="*/ 195 h 3364"/>
                  <a:gd name="connsiteX2" fmla="*/ 10000 w 10000"/>
                  <a:gd name="connsiteY2" fmla="*/ 0 h 3364"/>
                  <a:gd name="connsiteX3" fmla="*/ 6831 w 10000"/>
                  <a:gd name="connsiteY3" fmla="*/ 3169 h 3364"/>
                  <a:gd name="connsiteX4" fmla="*/ 0 w 10000"/>
                  <a:gd name="connsiteY4" fmla="*/ 3364 h 3364"/>
                  <a:gd name="connsiteX0" fmla="*/ 0 w 10000"/>
                  <a:gd name="connsiteY0" fmla="*/ 11741 h 11741"/>
                  <a:gd name="connsiteX1" fmla="*/ 4068 w 10000"/>
                  <a:gd name="connsiteY1" fmla="*/ 0 h 11741"/>
                  <a:gd name="connsiteX2" fmla="*/ 10000 w 10000"/>
                  <a:gd name="connsiteY2" fmla="*/ 1741 h 11741"/>
                  <a:gd name="connsiteX3" fmla="*/ 6831 w 10000"/>
                  <a:gd name="connsiteY3" fmla="*/ 11161 h 11741"/>
                  <a:gd name="connsiteX4" fmla="*/ 0 w 10000"/>
                  <a:gd name="connsiteY4" fmla="*/ 11741 h 11741"/>
                  <a:gd name="connsiteX0" fmla="*/ 0 w 10000"/>
                  <a:gd name="connsiteY0" fmla="*/ 10000 h 10000"/>
                  <a:gd name="connsiteX1" fmla="*/ 4068 w 10000"/>
                  <a:gd name="connsiteY1" fmla="*/ 580 h 10000"/>
                  <a:gd name="connsiteX2" fmla="*/ 10000 w 10000"/>
                  <a:gd name="connsiteY2" fmla="*/ 0 h 10000"/>
                  <a:gd name="connsiteX3" fmla="*/ 6831 w 10000"/>
                  <a:gd name="connsiteY3" fmla="*/ 9420 h 10000"/>
                  <a:gd name="connsiteX4" fmla="*/ 0 w 10000"/>
                  <a:gd name="connsiteY4" fmla="*/ 10000 h 10000"/>
                  <a:gd name="connsiteX0" fmla="*/ 0 w 9830"/>
                  <a:gd name="connsiteY0" fmla="*/ 8685 h 9420"/>
                  <a:gd name="connsiteX1" fmla="*/ 3898 w 9830"/>
                  <a:gd name="connsiteY1" fmla="*/ 580 h 9420"/>
                  <a:gd name="connsiteX2" fmla="*/ 9830 w 9830"/>
                  <a:gd name="connsiteY2" fmla="*/ 0 h 9420"/>
                  <a:gd name="connsiteX3" fmla="*/ 6661 w 9830"/>
                  <a:gd name="connsiteY3" fmla="*/ 9420 h 9420"/>
                  <a:gd name="connsiteX4" fmla="*/ 0 w 9830"/>
                  <a:gd name="connsiteY4" fmla="*/ 8685 h 9420"/>
                  <a:gd name="connsiteX0" fmla="*/ 0 w 10000"/>
                  <a:gd name="connsiteY0" fmla="*/ 9220 h 10000"/>
                  <a:gd name="connsiteX1" fmla="*/ 3965 w 10000"/>
                  <a:gd name="connsiteY1" fmla="*/ 616 h 10000"/>
                  <a:gd name="connsiteX2" fmla="*/ 10000 w 10000"/>
                  <a:gd name="connsiteY2" fmla="*/ 0 h 10000"/>
                  <a:gd name="connsiteX3" fmla="*/ 6776 w 10000"/>
                  <a:gd name="connsiteY3" fmla="*/ 10000 h 10000"/>
                  <a:gd name="connsiteX4" fmla="*/ 0 w 10000"/>
                  <a:gd name="connsiteY4" fmla="*/ 9220 h 10000"/>
                  <a:gd name="connsiteX0" fmla="*/ 0 w 10000"/>
                  <a:gd name="connsiteY0" fmla="*/ 9499 h 10000"/>
                  <a:gd name="connsiteX1" fmla="*/ 3965 w 10000"/>
                  <a:gd name="connsiteY1" fmla="*/ 616 h 10000"/>
                  <a:gd name="connsiteX2" fmla="*/ 10000 w 10000"/>
                  <a:gd name="connsiteY2" fmla="*/ 0 h 10000"/>
                  <a:gd name="connsiteX3" fmla="*/ 6776 w 10000"/>
                  <a:gd name="connsiteY3" fmla="*/ 10000 h 10000"/>
                  <a:gd name="connsiteX4" fmla="*/ 0 w 10000"/>
                  <a:gd name="connsiteY4" fmla="*/ 9499 h 10000"/>
                  <a:gd name="connsiteX0" fmla="*/ 0 w 10000"/>
                  <a:gd name="connsiteY0" fmla="*/ 9499 h 10000"/>
                  <a:gd name="connsiteX1" fmla="*/ 4601 w 10000"/>
                  <a:gd name="connsiteY1" fmla="*/ 58 h 10000"/>
                  <a:gd name="connsiteX2" fmla="*/ 10000 w 10000"/>
                  <a:gd name="connsiteY2" fmla="*/ 0 h 10000"/>
                  <a:gd name="connsiteX3" fmla="*/ 6776 w 10000"/>
                  <a:gd name="connsiteY3" fmla="*/ 10000 h 10000"/>
                  <a:gd name="connsiteX4" fmla="*/ 0 w 10000"/>
                  <a:gd name="connsiteY4" fmla="*/ 9499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9499"/>
                    </a:moveTo>
                    <a:lnTo>
                      <a:pt x="4601" y="58"/>
                    </a:lnTo>
                    <a:lnTo>
                      <a:pt x="10000" y="0"/>
                    </a:lnTo>
                    <a:lnTo>
                      <a:pt x="6776" y="10000"/>
                    </a:lnTo>
                    <a:cubicBezTo>
                      <a:pt x="4517" y="9740"/>
                      <a:pt x="2403" y="9480"/>
                      <a:pt x="0" y="9499"/>
                    </a:cubicBezTo>
                    <a:close/>
                  </a:path>
                </a:pathLst>
              </a:custGeom>
              <a:solidFill>
                <a:srgbClr val="BEA00E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193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69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esEsa" panose="02000506030000020004" pitchFamily="2" charset="0"/>
                  <a:ea typeface="Arial Unicode MS"/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98619956-4DB6-22E2-8DE8-47F11DE8FF0E}"/>
                  </a:ext>
                </a:extLst>
              </p:cNvPr>
              <p:cNvSpPr/>
              <p:nvPr/>
            </p:nvSpPr>
            <p:spPr>
              <a:xfrm>
                <a:off x="6309459" y="3443078"/>
                <a:ext cx="720080" cy="1964754"/>
              </a:xfrm>
              <a:prstGeom prst="rect">
                <a:avLst/>
              </a:prstGeom>
              <a:solidFill>
                <a:srgbClr val="FBAB18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>
                  <a:rot lat="20466618" lon="2567695" rev="20598856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1931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693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NotesEsa" panose="02000506030000020004" pitchFamily="2" charset="0"/>
                  <a:ea typeface="Arial Unicode MS"/>
                </a:endParaRPr>
              </a:p>
            </p:txBody>
          </p:sp>
        </p:grp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90543F2E-6582-963E-966F-AB00641070F2}"/>
              </a:ext>
            </a:extLst>
          </p:cNvPr>
          <p:cNvSpPr txBox="1"/>
          <p:nvPr/>
        </p:nvSpPr>
        <p:spPr>
          <a:xfrm>
            <a:off x="279564" y="906512"/>
            <a:ext cx="296384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7983" indent="-227983" defTabSz="911931">
              <a:buFontTx/>
              <a:buAutoNum type="arabicPeriod"/>
              <a:defRPr/>
            </a:pPr>
            <a:r>
              <a:rPr lang="en-US" altLang="ko-KR" sz="1100" b="1" kern="0" dirty="0">
                <a:solidFill>
                  <a:srgbClr val="FBAB18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Idea Step - </a:t>
            </a:r>
            <a:r>
              <a:rPr lang="en-US" altLang="ko-KR" sz="1100" b="1" u="sng" kern="0" dirty="0">
                <a:solidFill>
                  <a:srgbClr val="FBAB18"/>
                </a:solidFill>
                <a:latin typeface="NotesEsa" panose="02000506030000020004" pitchFamily="2" charset="0"/>
                <a:ea typeface="Arial Unicode MS"/>
                <a:cs typeface="Calibri" pitchFamily="34" charset="0"/>
                <a:hlinkClick r:id="rId3"/>
              </a:rPr>
              <a:t>OSIP Open Channel</a:t>
            </a:r>
            <a:r>
              <a:rPr lang="en-US" altLang="ko-KR" sz="1100" b="1" kern="0" dirty="0">
                <a:solidFill>
                  <a:srgbClr val="FBAB18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:</a:t>
            </a:r>
          </a:p>
          <a:p>
            <a:pPr marL="227983" indent="-227983" defTabSz="911931">
              <a:buFontTx/>
              <a:buAutoNum type="arabicPeriod"/>
              <a:defRPr/>
            </a:pPr>
            <a:endParaRPr lang="en-US" altLang="ko-KR" sz="1050" b="1" kern="0" dirty="0">
              <a:solidFill>
                <a:srgbClr val="EDB300"/>
              </a:solidFill>
              <a:latin typeface="NotesEsa" panose="02000506030000020004" pitchFamily="2" charset="0"/>
              <a:ea typeface="Arial Unicode MS"/>
              <a:cs typeface="Calibri" pitchFamily="34" charset="0"/>
            </a:endParaRPr>
          </a:p>
          <a:p>
            <a:pPr defTabSz="911931">
              <a:defRPr/>
            </a:pPr>
            <a:r>
              <a:rPr lang="en-GB" altLang="ko-KR" sz="1050" b="1" kern="0" dirty="0">
                <a:solidFill>
                  <a:srgbClr val="335E6E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Outline Proposal: </a:t>
            </a:r>
          </a:p>
          <a:p>
            <a:pPr marL="170987" indent="-170987" defTabSz="911931">
              <a:buFont typeface="Arial" panose="020B0604020202020204" pitchFamily="34" charset="0"/>
              <a:buChar char="•"/>
              <a:defRPr/>
            </a:pPr>
            <a:r>
              <a:rPr lang="en-GB" altLang="ko-KR" sz="1050" kern="0" dirty="0">
                <a:solidFill>
                  <a:srgbClr val="335E6E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Field of application. </a:t>
            </a:r>
          </a:p>
          <a:p>
            <a:pPr marL="170987" indent="-170987" defTabSz="911931">
              <a:buFont typeface="Arial" panose="020B0604020202020204" pitchFamily="34" charset="0"/>
              <a:buChar char="•"/>
              <a:defRPr/>
            </a:pPr>
            <a:r>
              <a:rPr lang="en-GB" altLang="ko-KR" sz="1050" kern="0" dirty="0">
                <a:solidFill>
                  <a:srgbClr val="335E6E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Technical benefits and development objectives (bulleted development plan).</a:t>
            </a:r>
          </a:p>
          <a:p>
            <a:pPr marL="170987" indent="-170987" defTabSz="911931">
              <a:buFont typeface="Arial" panose="020B0604020202020204" pitchFamily="34" charset="0"/>
              <a:buChar char="•"/>
              <a:defRPr/>
            </a:pPr>
            <a:r>
              <a:rPr lang="en-GB" altLang="ko-KR" sz="1050" kern="0" dirty="0">
                <a:solidFill>
                  <a:srgbClr val="335E6E"/>
                </a:solidFill>
                <a:latin typeface="NotesEsa" panose="02000506030000020004" pitchFamily="2" charset="0"/>
                <a:ea typeface="Arial Unicode MS"/>
                <a:cs typeface="Calibri" pitchFamily="34" charset="0"/>
              </a:rPr>
              <a:t>Commercial opportunity.</a:t>
            </a:r>
            <a:endParaRPr lang="ko-KR" altLang="en-US" sz="1050" kern="0" dirty="0">
              <a:solidFill>
                <a:srgbClr val="335E6E"/>
              </a:solidFill>
              <a:latin typeface="NotesEsa" panose="02000506030000020004" pitchFamily="2" charset="0"/>
              <a:ea typeface="Arial Unicode MS"/>
              <a:cs typeface="Calibri" pitchFamily="34" charset="0"/>
            </a:endParaRPr>
          </a:p>
        </p:txBody>
      </p:sp>
      <p:grpSp>
        <p:nvGrpSpPr>
          <p:cNvPr id="89" name="그룹 14">
            <a:extLst>
              <a:ext uri="{FF2B5EF4-FFF2-40B4-BE49-F238E27FC236}">
                <a16:creationId xmlns:a16="http://schemas.microsoft.com/office/drawing/2014/main" id="{2F825788-734B-95DB-0673-4F64ACF004AF}"/>
              </a:ext>
            </a:extLst>
          </p:cNvPr>
          <p:cNvGrpSpPr/>
          <p:nvPr/>
        </p:nvGrpSpPr>
        <p:grpSpPr>
          <a:xfrm>
            <a:off x="5573451" y="2595134"/>
            <a:ext cx="3151449" cy="2241733"/>
            <a:chOff x="7905802" y="2963551"/>
            <a:chExt cx="2754896" cy="2247863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0B7B3A2-4336-822F-9BAD-48F3FD8F3C69}"/>
                </a:ext>
              </a:extLst>
            </p:cNvPr>
            <p:cNvSpPr txBox="1"/>
            <p:nvPr/>
          </p:nvSpPr>
          <p:spPr>
            <a:xfrm>
              <a:off x="7905802" y="2963551"/>
              <a:ext cx="2754896" cy="416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0" hangingPunct="0"/>
              <a:r>
                <a:rPr lang="en-US" altLang="ko-KR" sz="1050" b="1" dirty="0">
                  <a:solidFill>
                    <a:srgbClr val="009BDA"/>
                  </a:solidFill>
                  <a:latin typeface="NotesEsa" panose="02000506030000020004" pitchFamily="2" charset="0"/>
                  <a:ea typeface="Arial Unicode MS"/>
                  <a:cs typeface="Calibri" pitchFamily="34" charset="0"/>
                </a:rPr>
                <a:t>2. Proposal Step - </a:t>
              </a:r>
              <a:r>
                <a:rPr lang="en-US" altLang="ko-KR" sz="1050" b="1" u="sng" dirty="0">
                  <a:solidFill>
                    <a:srgbClr val="009BDA"/>
                  </a:solidFill>
                  <a:latin typeface="NotesEsa" panose="02000506030000020004" pitchFamily="2" charset="0"/>
                  <a:ea typeface="Arial Unicode MS"/>
                  <a:cs typeface="Calibri" pitchFamily="34" charset="0"/>
                </a:rPr>
                <a:t>competitive procurement through </a:t>
              </a:r>
              <a:r>
                <a:rPr lang="en-US" altLang="ko-KR" sz="1050" b="1" u="sng" dirty="0" err="1">
                  <a:solidFill>
                    <a:srgbClr val="009BDA"/>
                  </a:solidFill>
                  <a:latin typeface="NotesEsa" panose="02000506030000020004" pitchFamily="2" charset="0"/>
                  <a:ea typeface="Arial Unicode MS"/>
                  <a:cs typeface="Calibri" pitchFamily="34" charset="0"/>
                </a:rPr>
                <a:t>esa</a:t>
              </a:r>
              <a:r>
                <a:rPr lang="en-US" altLang="ko-KR" sz="1050" b="1" u="sng" dirty="0">
                  <a:solidFill>
                    <a:srgbClr val="009BDA"/>
                  </a:solidFill>
                  <a:latin typeface="NotesEsa" panose="02000506030000020004" pitchFamily="2" charset="0"/>
                  <a:ea typeface="Arial Unicode MS"/>
                  <a:cs typeface="Calibri" pitchFamily="34" charset="0"/>
                </a:rPr>
                <a:t>-star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B7F4622-BAA9-AF65-704C-D13D881C565B}"/>
                </a:ext>
              </a:extLst>
            </p:cNvPr>
            <p:cNvSpPr txBox="1"/>
            <p:nvPr/>
          </p:nvSpPr>
          <p:spPr>
            <a:xfrm>
              <a:off x="7905802" y="3336558"/>
              <a:ext cx="2669859" cy="18748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050" b="1" dirty="0">
                <a:solidFill>
                  <a:srgbClr val="335E6E"/>
                </a:solidFill>
                <a:latin typeface="NotesEsa" panose="02000506030000020004" pitchFamily="2" charset="0"/>
                <a:ea typeface="Arial Unicode MS"/>
                <a:cs typeface="Arial" pitchFamily="34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50" b="1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Full Proposal:</a:t>
              </a:r>
            </a:p>
            <a:p>
              <a:pPr marL="170987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Commercial opportunity</a:t>
              </a:r>
            </a:p>
            <a:p>
              <a:pPr marL="779974" lvl="1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Market opportunity</a:t>
              </a:r>
            </a:p>
            <a:p>
              <a:pPr marL="170987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Technical opportunity</a:t>
              </a:r>
            </a:p>
            <a:p>
              <a:pPr marL="779974" lvl="1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Related R&amp;D </a:t>
              </a:r>
            </a:p>
            <a:p>
              <a:pPr marL="779974" lvl="1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Maturation strategy</a:t>
              </a:r>
            </a:p>
            <a:p>
              <a:pPr marL="170987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Technical and Commercial Workplan, expected results, MPP</a:t>
              </a:r>
            </a:p>
            <a:p>
              <a:pPr marL="170987" indent="-170987" defTabSz="9144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srgbClr val="335E6E"/>
                  </a:solidFill>
                  <a:latin typeface="NotesEsa" panose="02000506030000020004" pitchFamily="2" charset="0"/>
                  <a:ea typeface="Arial Unicode MS"/>
                  <a:cs typeface="Arial" pitchFamily="34" charset="0"/>
                </a:rPr>
                <a:t>Deliverables</a:t>
              </a:r>
            </a:p>
            <a:p>
              <a:pPr defTabSz="914400" eaLnBrk="0" hangingPunct="0"/>
              <a:endParaRPr lang="ko-KR" altLang="en-US" sz="1050" dirty="0">
                <a:solidFill>
                  <a:prstClr val="black">
                    <a:lumMod val="75000"/>
                    <a:lumOff val="25000"/>
                  </a:prstClr>
                </a:solidFill>
                <a:latin typeface="NotesEsa" panose="02000506030000020004" pitchFamily="2" charset="0"/>
                <a:ea typeface="Arial Unicode MS"/>
                <a:cs typeface="Arial" pitchFamily="34" charset="0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74F30D32-C788-CEBF-985A-77E1B739FE53}"/>
              </a:ext>
            </a:extLst>
          </p:cNvPr>
          <p:cNvSpPr txBox="1"/>
          <p:nvPr/>
        </p:nvSpPr>
        <p:spPr>
          <a:xfrm>
            <a:off x="3557537" y="1974233"/>
            <a:ext cx="450513" cy="4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94" b="1">
                <a:solidFill>
                  <a:srgbClr val="FEFFFF"/>
                </a:solidFill>
                <a:latin typeface="NotesEsa" panose="02000506030000020004" pitchFamily="2" charset="0"/>
                <a:ea typeface="MS PGothic" charset="-128"/>
              </a:rPr>
              <a:t>1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BFFBEAD4-54C9-2F5B-3EF6-7303EC375043}"/>
              </a:ext>
            </a:extLst>
          </p:cNvPr>
          <p:cNvSpPr txBox="1"/>
          <p:nvPr/>
        </p:nvSpPr>
        <p:spPr>
          <a:xfrm>
            <a:off x="5757075" y="1645269"/>
            <a:ext cx="450513" cy="45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394" b="1" dirty="0">
                <a:solidFill>
                  <a:srgbClr val="FEFFFF"/>
                </a:solidFill>
                <a:latin typeface="NotesEsa" panose="02000506030000020004" pitchFamily="2" charset="0"/>
                <a:ea typeface="MS PGothic" charset="-128"/>
              </a:rPr>
              <a:t>2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D96548A5-AD4F-C10E-DFD0-FFFAB957F6B8}"/>
              </a:ext>
            </a:extLst>
          </p:cNvPr>
          <p:cNvSpPr txBox="1"/>
          <p:nvPr/>
        </p:nvSpPr>
        <p:spPr>
          <a:xfrm>
            <a:off x="379360" y="4076968"/>
            <a:ext cx="42963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FFFFFF"/>
                </a:solidFill>
                <a:latin typeface="Arial" charset="0"/>
                <a:ea typeface="MS PGothic" pitchFamily="34" charset="-128"/>
                <a:cs typeface="Arial" charset="0"/>
              </a:rPr>
              <a:t>Funding: 50-175k€ for industry-driven proposals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>
                <a:solidFill>
                  <a:srgbClr val="FFFFFF"/>
                </a:solidFill>
                <a:latin typeface="Arial" charset="0"/>
                <a:ea typeface="MS PGothic" pitchFamily="34" charset="-128"/>
                <a:cs typeface="Arial" charset="0"/>
              </a:rPr>
              <a:t>Implementation: max 18 months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 b="1" dirty="0">
              <a:solidFill>
                <a:srgbClr val="FFFFFF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95" name="Segnaposto testo 2">
            <a:extLst>
              <a:ext uri="{FF2B5EF4-FFF2-40B4-BE49-F238E27FC236}">
                <a16:creationId xmlns:a16="http://schemas.microsoft.com/office/drawing/2014/main" id="{632FBE93-A2E7-49C1-044E-A87714E5E016}"/>
              </a:ext>
            </a:extLst>
          </p:cNvPr>
          <p:cNvSpPr txBox="1">
            <a:spLocks/>
          </p:cNvSpPr>
          <p:nvPr/>
        </p:nvSpPr>
        <p:spPr>
          <a:xfrm>
            <a:off x="770863" y="4927561"/>
            <a:ext cx="4849785" cy="1014567"/>
          </a:xfrm>
          <a:prstGeom prst="rect">
            <a:avLst/>
          </a:prstGeom>
        </p:spPr>
        <p:txBody>
          <a:bodyPr lIns="90000"/>
          <a:lstStyle>
            <a:lvl1pPr marL="342900" indent="-3429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1pPr>
            <a:lvl2pPr marL="808038" indent="-350838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2pPr>
            <a:lvl3pPr marL="1406525" indent="-492125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3pPr>
            <a:lvl4pPr marL="2005013" indent="-633413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4pPr>
            <a:lvl5pPr marL="2603500" indent="-7747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+mj-lt" charset="0"/>
              <a:defRPr sz="1600">
                <a:solidFill>
                  <a:schemeClr val="tx1"/>
                </a:solidFill>
                <a:latin typeface="Arial" charset="0"/>
                <a:ea typeface="MS PGothic" pitchFamily="34" charset="-128"/>
                <a:cs typeface="Arial" charset="0"/>
              </a:defRPr>
            </a:lvl5pPr>
            <a:lvl6pPr marL="34798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6pPr>
            <a:lvl7pPr marL="39370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7pPr>
            <a:lvl8pPr marL="43942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8pPr>
            <a:lvl9pPr marL="4851400" indent="-419100" algn="l" rtl="0" eaLnBrk="1" fontAlgn="base" hangingPunct="1">
              <a:lnSpc>
                <a:spcPct val="119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–"/>
              <a:defRPr sz="16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defTabSz="914400">
              <a:lnSpc>
                <a:spcPct val="100000"/>
              </a:lnSpc>
              <a:buClr>
                <a:srgbClr val="00AE9C"/>
              </a:buClr>
            </a:pPr>
            <a:endParaRPr lang="it-IT" sz="1800" b="1" kern="0">
              <a:solidFill>
                <a:srgbClr val="FEFFFF"/>
              </a:solidFill>
              <a:latin typeface="NotesEsa" panose="0200050603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13F75A7523FF4892B6780715399E1F" ma:contentTypeVersion="20" ma:contentTypeDescription="Create a new document." ma:contentTypeScope="" ma:versionID="1d1208344aafc826e86e99c581eb44ae">
  <xsd:schema xmlns:xsd="http://www.w3.org/2001/XMLSchema" xmlns:xs="http://www.w3.org/2001/XMLSchema" xmlns:p="http://schemas.microsoft.com/office/2006/metadata/properties" xmlns:ns1="http://schemas.microsoft.com/sharepoint/v3" xmlns:ns2="0d6b47f3-62da-46e3-8941-6921124d823d" xmlns:ns3="760b1d43-dbbb-4ccd-81d1-8af7af92a028" targetNamespace="http://schemas.microsoft.com/office/2006/metadata/properties" ma:root="true" ma:fieldsID="f3392f89e896bb3b495ff6981e4665a7" ns1:_="" ns2:_="" ns3:_="">
    <xsd:import namespace="http://schemas.microsoft.com/sharepoint/v3"/>
    <xsd:import namespace="0d6b47f3-62da-46e3-8941-6921124d823d"/>
    <xsd:import namespace="760b1d43-dbbb-4ccd-81d1-8af7af92a0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6b47f3-62da-46e3-8941-6921124d82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b688d343-e684-46db-b94f-a4cae8ed196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0b1d43-dbbb-4ccd-81d1-8af7af92a02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8600fff2-64a7-479e-987b-7c4edf675035}" ma:internalName="TaxCatchAll" ma:showField="CatchAllData" ma:web="760b1d43-dbbb-4ccd-81d1-8af7af92a0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TaxCatchAll xmlns="760b1d43-dbbb-4ccd-81d1-8af7af92a028" xsi:nil="true"/>
    <lcf76f155ced4ddcb4097134ff3c332f xmlns="0d6b47f3-62da-46e3-8941-6921124d823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19FC232-3748-46B5-BA6D-8BD8984E5E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d6b47f3-62da-46e3-8941-6921124d823d"/>
    <ds:schemaRef ds:uri="760b1d43-dbbb-4ccd-81d1-8af7af92a0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60F752D-0D77-4A6C-927B-CA54F78D833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262651-AB45-4883-9D9D-54FE6C532A7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60b1d43-dbbb-4ccd-81d1-8af7af92a028"/>
    <ds:schemaRef ds:uri="0d6b47f3-62da-46e3-8941-6921124d823d"/>
  </ds:schemaRefs>
</ds:datastoreItem>
</file>

<file path=docMetadata/LabelInfo.xml><?xml version="1.0" encoding="utf-8"?>
<clbl:labelList xmlns:clbl="http://schemas.microsoft.com/office/2020/mipLabelMetadata">
  <clbl:label id="{3976fa30-1907-4356-8241-62ea5e1c0256}" enabled="1" method="Standard" siteId="{9a5cacd0-2bef-4dd7-ac5c-7ebe1f54f49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231</Words>
  <Application>Microsoft Office PowerPoint</Application>
  <PresentationFormat>On-screen Show (16:9)</PresentationFormat>
  <Paragraphs>39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Montserrat</vt:lpstr>
      <vt:lpstr>NotesEsa</vt:lpstr>
      <vt:lpstr>Tema di Office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Mercedes Sanchez Alvarez</cp:lastModifiedBy>
  <cp:revision>91</cp:revision>
  <dcterms:created xsi:type="dcterms:W3CDTF">2023-08-24T14:02:40Z</dcterms:created>
  <dcterms:modified xsi:type="dcterms:W3CDTF">2024-06-27T09:41:53Z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0x0101006713F75A7523FF4892B6780715399E1F</vt:lpwstr>
  </property>
  <property fmtid="{D5CDD505-2E9C-101B-9397-08002B2CF9AE}" pid="3" name="MediaServiceImageTags">
    <vt:lpwstr/>
  </property>
</Properties>
</file>