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66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 varScale="1">
        <p:scale>
          <a:sx n="119" d="100"/>
          <a:sy n="119" d="100"/>
        </p:scale>
        <p:origin x="430" y="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rcedes Sanchez Alvarez" userId="28208234-d9cd-4f63-a5d2-72e7c76e1870" providerId="ADAL" clId="{112E1DAB-3D07-43C5-8325-003728A7BDDF}"/>
    <pc:docChg chg="modSld">
      <pc:chgData name="Mercedes Sanchez Alvarez" userId="28208234-d9cd-4f63-a5d2-72e7c76e1870" providerId="ADAL" clId="{112E1DAB-3D07-43C5-8325-003728A7BDDF}" dt="2024-06-26T16:16:02.228" v="58" actId="20577"/>
      <pc:docMkLst>
        <pc:docMk/>
      </pc:docMkLst>
      <pc:sldChg chg="modSp mod">
        <pc:chgData name="Mercedes Sanchez Alvarez" userId="28208234-d9cd-4f63-a5d2-72e7c76e1870" providerId="ADAL" clId="{112E1DAB-3D07-43C5-8325-003728A7BDDF}" dt="2024-06-26T16:16:02.228" v="58" actId="20577"/>
        <pc:sldMkLst>
          <pc:docMk/>
          <pc:sldMk cId="1549870964" sldId="266"/>
        </pc:sldMkLst>
        <pc:spChg chg="mod">
          <ac:chgData name="Mercedes Sanchez Alvarez" userId="28208234-d9cd-4f63-a5d2-72e7c76e1870" providerId="ADAL" clId="{112E1DAB-3D07-43C5-8325-003728A7BDDF}" dt="2024-06-26T10:30:57.868" v="54" actId="20577"/>
          <ac:spMkLst>
            <pc:docMk/>
            <pc:sldMk cId="1549870964" sldId="266"/>
            <ac:spMk id="5" creationId="{4311FAC1-D8FF-AFF4-4DC7-5DCC348C2008}"/>
          </ac:spMkLst>
        </pc:spChg>
        <pc:spChg chg="mod">
          <ac:chgData name="Mercedes Sanchez Alvarez" userId="28208234-d9cd-4f63-a5d2-72e7c76e1870" providerId="ADAL" clId="{112E1DAB-3D07-43C5-8325-003728A7BDDF}" dt="2024-06-26T16:16:02.228" v="58" actId="20577"/>
          <ac:spMkLst>
            <pc:docMk/>
            <pc:sldMk cId="1549870964" sldId="266"/>
            <ac:spMk id="6" creationId="{CAEA161F-A577-4971-400B-94EEC93BA4DC}"/>
          </ac:spMkLst>
        </pc:spChg>
        <pc:spChg chg="mod">
          <ac:chgData name="Mercedes Sanchez Alvarez" userId="28208234-d9cd-4f63-a5d2-72e7c76e1870" providerId="ADAL" clId="{112E1DAB-3D07-43C5-8325-003728A7BDDF}" dt="2024-06-26T09:06:22.868" v="38" actId="1076"/>
          <ac:spMkLst>
            <pc:docMk/>
            <pc:sldMk cId="1549870964" sldId="266"/>
            <ac:spMk id="10" creationId="{1770F76E-0EB5-53CF-B6F6-F0053BF2AF1B}"/>
          </ac:spMkLst>
        </pc:spChg>
        <pc:graphicFrameChg chg="mod">
          <ac:chgData name="Mercedes Sanchez Alvarez" userId="28208234-d9cd-4f63-a5d2-72e7c76e1870" providerId="ADAL" clId="{112E1DAB-3D07-43C5-8325-003728A7BDDF}" dt="2024-06-26T09:08:26.457" v="50" actId="255"/>
          <ac:graphicFrameMkLst>
            <pc:docMk/>
            <pc:sldMk cId="1549870964" sldId="266"/>
            <ac:graphicFrameMk id="9" creationId="{D9D95578-44B5-3BCD-90D7-E73B1BA6EF73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3D20FD-FA1B-4783-A68F-B52E3BC0E63C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9C448BA-2DA7-452A-AD5D-25528545821E}">
      <dgm:prSet phldrT="[Text]" custT="1"/>
      <dgm:spPr>
        <a:solidFill>
          <a:schemeClr val="tx2"/>
        </a:solidFill>
      </dgm:spPr>
      <dgm:t>
        <a:bodyPr/>
        <a:lstStyle/>
        <a:p>
          <a:r>
            <a:rPr lang="en-GB" sz="1400" dirty="0"/>
            <a:t>Spin-in</a:t>
          </a:r>
        </a:p>
      </dgm:t>
    </dgm:pt>
    <dgm:pt modelId="{7452BA01-BB2D-4B15-B7BF-B1C54DC17970}" type="parTrans" cxnId="{6F14F2B8-EA07-4A86-9380-474C0874A3D6}">
      <dgm:prSet/>
      <dgm:spPr/>
      <dgm:t>
        <a:bodyPr/>
        <a:lstStyle/>
        <a:p>
          <a:endParaRPr lang="en-GB"/>
        </a:p>
      </dgm:t>
    </dgm:pt>
    <dgm:pt modelId="{45679180-FAAF-4BDE-A60B-E2B4C43CB60D}" type="sibTrans" cxnId="{6F14F2B8-EA07-4A86-9380-474C0874A3D6}">
      <dgm:prSet/>
      <dgm:spPr/>
      <dgm:t>
        <a:bodyPr/>
        <a:lstStyle/>
        <a:p>
          <a:endParaRPr lang="en-GB"/>
        </a:p>
      </dgm:t>
    </dgm:pt>
    <dgm:pt modelId="{58833D82-652F-476D-83E4-E16FF7CBE42E}">
      <dgm:prSet phldrT="[Text]"/>
      <dgm:spPr/>
      <dgm:t>
        <a:bodyPr/>
        <a:lstStyle/>
        <a:p>
          <a:pPr>
            <a:buFont typeface="Arial"/>
            <a:buChar char="•"/>
          </a:pPr>
          <a:r>
            <a:rPr lang="en-GB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a company that is integrating </a:t>
          </a:r>
          <a:r>
            <a:rPr lang="en-GB" b="1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non-space</a:t>
          </a:r>
          <a:r>
            <a:rPr lang="en-GB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 technology / assets </a:t>
          </a:r>
          <a:r>
            <a:rPr lang="en-GB" b="1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into space </a:t>
          </a:r>
          <a:r>
            <a:rPr lang="en-GB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domains / services </a:t>
          </a:r>
          <a:endParaRPr lang="en-GB" dirty="0"/>
        </a:p>
      </dgm:t>
    </dgm:pt>
    <dgm:pt modelId="{242D72DB-23C5-40CC-A0DB-B719B0CFD2CD}" type="parTrans" cxnId="{80D75A3C-2415-464F-9CD9-0BC3256550EC}">
      <dgm:prSet/>
      <dgm:spPr/>
      <dgm:t>
        <a:bodyPr/>
        <a:lstStyle/>
        <a:p>
          <a:endParaRPr lang="en-GB"/>
        </a:p>
      </dgm:t>
    </dgm:pt>
    <dgm:pt modelId="{B55BAC72-EA8E-4C2A-9244-96046C22C39D}" type="sibTrans" cxnId="{80D75A3C-2415-464F-9CD9-0BC3256550EC}">
      <dgm:prSet/>
      <dgm:spPr/>
      <dgm:t>
        <a:bodyPr/>
        <a:lstStyle/>
        <a:p>
          <a:endParaRPr lang="en-GB"/>
        </a:p>
      </dgm:t>
    </dgm:pt>
    <dgm:pt modelId="{9B90632C-79B0-4178-8883-FFAADDCB4EF5}">
      <dgm:prSet phldrT="[Text]"/>
      <dgm:spPr/>
      <dgm:t>
        <a:bodyPr/>
        <a:lstStyle/>
        <a:p>
          <a:r>
            <a:rPr lang="en-GB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a company that is integrating </a:t>
          </a:r>
          <a:r>
            <a:rPr lang="en-GB" b="1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space</a:t>
          </a:r>
          <a:r>
            <a:rPr lang="en-GB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 technology / assets </a:t>
          </a:r>
          <a:r>
            <a:rPr lang="en-GB" b="1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into non-space</a:t>
          </a:r>
          <a:r>
            <a:rPr lang="en-GB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 domains / services</a:t>
          </a:r>
          <a:endParaRPr lang="en-GB" dirty="0"/>
        </a:p>
      </dgm:t>
    </dgm:pt>
    <dgm:pt modelId="{BC283579-9A26-4D6F-A6EF-554B7D9324B0}" type="parTrans" cxnId="{619F5555-DEC5-41D0-BE2F-1B929F48AED3}">
      <dgm:prSet/>
      <dgm:spPr/>
      <dgm:t>
        <a:bodyPr/>
        <a:lstStyle/>
        <a:p>
          <a:endParaRPr lang="en-GB"/>
        </a:p>
      </dgm:t>
    </dgm:pt>
    <dgm:pt modelId="{7DFA9025-A9C7-478F-BFF5-D95D4A70F35A}" type="sibTrans" cxnId="{619F5555-DEC5-41D0-BE2F-1B929F48AED3}">
      <dgm:prSet/>
      <dgm:spPr/>
      <dgm:t>
        <a:bodyPr/>
        <a:lstStyle/>
        <a:p>
          <a:endParaRPr lang="en-GB"/>
        </a:p>
      </dgm:t>
    </dgm:pt>
    <dgm:pt modelId="{3D84BABB-8416-4398-9090-1E95DF836B9F}">
      <dgm:prSet phldrT="[Text]" custT="1"/>
      <dgm:spPr>
        <a:solidFill>
          <a:schemeClr val="tx2"/>
        </a:solidFill>
      </dgm:spPr>
      <dgm:t>
        <a:bodyPr/>
        <a:lstStyle/>
        <a:p>
          <a:r>
            <a:rPr lang="en-GB" sz="1400" dirty="0"/>
            <a:t>Spin-off</a:t>
          </a:r>
        </a:p>
      </dgm:t>
    </dgm:pt>
    <dgm:pt modelId="{9CF63D6D-7C89-4C34-882F-CFB095CB81DD}" type="sibTrans" cxnId="{41954E29-6D0E-4D75-9942-DAF3FDF7194F}">
      <dgm:prSet/>
      <dgm:spPr/>
      <dgm:t>
        <a:bodyPr/>
        <a:lstStyle/>
        <a:p>
          <a:endParaRPr lang="en-GB"/>
        </a:p>
      </dgm:t>
    </dgm:pt>
    <dgm:pt modelId="{BF7EDAF3-A6A1-45CB-9879-DC0EB25CF61A}" type="parTrans" cxnId="{41954E29-6D0E-4D75-9942-DAF3FDF7194F}">
      <dgm:prSet/>
      <dgm:spPr/>
      <dgm:t>
        <a:bodyPr/>
        <a:lstStyle/>
        <a:p>
          <a:endParaRPr lang="en-GB"/>
        </a:p>
      </dgm:t>
    </dgm:pt>
    <dgm:pt modelId="{B9C6F3A5-5A87-4349-841C-9E575F67C475}" type="pres">
      <dgm:prSet presAssocID="{3E3D20FD-FA1B-4783-A68F-B52E3BC0E63C}" presName="list" presStyleCnt="0">
        <dgm:presLayoutVars>
          <dgm:dir/>
          <dgm:animLvl val="lvl"/>
        </dgm:presLayoutVars>
      </dgm:prSet>
      <dgm:spPr/>
    </dgm:pt>
    <dgm:pt modelId="{E029C31D-60B6-4424-BC7F-A75B128FBB95}" type="pres">
      <dgm:prSet presAssocID="{19C448BA-2DA7-452A-AD5D-25528545821E}" presName="posSpace" presStyleCnt="0"/>
      <dgm:spPr/>
    </dgm:pt>
    <dgm:pt modelId="{5AB36DD7-284E-4236-A01D-5A524F89B8FB}" type="pres">
      <dgm:prSet presAssocID="{19C448BA-2DA7-452A-AD5D-25528545821E}" presName="vertFlow" presStyleCnt="0"/>
      <dgm:spPr/>
    </dgm:pt>
    <dgm:pt modelId="{220D878E-1DFB-4631-B6B1-9D69339781D2}" type="pres">
      <dgm:prSet presAssocID="{19C448BA-2DA7-452A-AD5D-25528545821E}" presName="topSpace" presStyleCnt="0"/>
      <dgm:spPr/>
    </dgm:pt>
    <dgm:pt modelId="{9EE8C652-6CF3-42EC-B4EC-A957FA98BD45}" type="pres">
      <dgm:prSet presAssocID="{19C448BA-2DA7-452A-AD5D-25528545821E}" presName="firstComp" presStyleCnt="0"/>
      <dgm:spPr/>
    </dgm:pt>
    <dgm:pt modelId="{CB02930D-1A4C-4561-9171-C020CC1D29AE}" type="pres">
      <dgm:prSet presAssocID="{19C448BA-2DA7-452A-AD5D-25528545821E}" presName="firstChild" presStyleLbl="bgAccFollowNode1" presStyleIdx="0" presStyleCnt="2" custScaleX="113062" custScaleY="49311" custLinFactNeighborX="-20935" custLinFactNeighborY="-18739"/>
      <dgm:spPr/>
    </dgm:pt>
    <dgm:pt modelId="{B6E744BF-8D58-45F9-B11C-E4DFDFDB734F}" type="pres">
      <dgm:prSet presAssocID="{19C448BA-2DA7-452A-AD5D-25528545821E}" presName="firstChildTx" presStyleLbl="bgAccFollowNode1" presStyleIdx="0" presStyleCnt="2">
        <dgm:presLayoutVars>
          <dgm:bulletEnabled val="1"/>
        </dgm:presLayoutVars>
      </dgm:prSet>
      <dgm:spPr/>
    </dgm:pt>
    <dgm:pt modelId="{3700DE65-1D69-4C25-9253-0349A2B6C838}" type="pres">
      <dgm:prSet presAssocID="{19C448BA-2DA7-452A-AD5D-25528545821E}" presName="negSpace" presStyleCnt="0"/>
      <dgm:spPr/>
    </dgm:pt>
    <dgm:pt modelId="{6B9EB3AA-6205-420C-9B7E-DC2D3CD5BBB9}" type="pres">
      <dgm:prSet presAssocID="{19C448BA-2DA7-452A-AD5D-25528545821E}" presName="circle" presStyleLbl="node1" presStyleIdx="0" presStyleCnt="2" custScaleX="50762" custScaleY="45561" custLinFactNeighborX="-20529" custLinFactNeighborY="7018"/>
      <dgm:spPr/>
    </dgm:pt>
    <dgm:pt modelId="{23EAC8C1-BDE0-46F4-A202-6C4A5AAB4D55}" type="pres">
      <dgm:prSet presAssocID="{45679180-FAAF-4BDE-A60B-E2B4C43CB60D}" presName="transSpace" presStyleCnt="0"/>
      <dgm:spPr/>
    </dgm:pt>
    <dgm:pt modelId="{51E335F6-9F37-4B94-94E4-EDED6396DA62}" type="pres">
      <dgm:prSet presAssocID="{3D84BABB-8416-4398-9090-1E95DF836B9F}" presName="posSpace" presStyleCnt="0"/>
      <dgm:spPr/>
    </dgm:pt>
    <dgm:pt modelId="{20276C6C-457C-4816-903C-3E8394856C3B}" type="pres">
      <dgm:prSet presAssocID="{3D84BABB-8416-4398-9090-1E95DF836B9F}" presName="vertFlow" presStyleCnt="0"/>
      <dgm:spPr/>
    </dgm:pt>
    <dgm:pt modelId="{DC66E049-23FA-4D65-B3AC-960721205463}" type="pres">
      <dgm:prSet presAssocID="{3D84BABB-8416-4398-9090-1E95DF836B9F}" presName="topSpace" presStyleCnt="0"/>
      <dgm:spPr/>
    </dgm:pt>
    <dgm:pt modelId="{FB02DAB0-7114-47F2-AB74-5542FCA3BA66}" type="pres">
      <dgm:prSet presAssocID="{3D84BABB-8416-4398-9090-1E95DF836B9F}" presName="firstComp" presStyleCnt="0"/>
      <dgm:spPr/>
    </dgm:pt>
    <dgm:pt modelId="{1603EF92-749E-4EC5-BC7F-9DA9A9CDFB0D}" type="pres">
      <dgm:prSet presAssocID="{3D84BABB-8416-4398-9090-1E95DF836B9F}" presName="firstChild" presStyleLbl="bgAccFollowNode1" presStyleIdx="1" presStyleCnt="2" custScaleX="113436" custScaleY="47429" custLinFactNeighborX="2344" custLinFactNeighborY="-19548"/>
      <dgm:spPr/>
    </dgm:pt>
    <dgm:pt modelId="{AD62A672-8407-4468-97A1-5512387E094E}" type="pres">
      <dgm:prSet presAssocID="{3D84BABB-8416-4398-9090-1E95DF836B9F}" presName="firstChildTx" presStyleLbl="bgAccFollowNode1" presStyleIdx="1" presStyleCnt="2">
        <dgm:presLayoutVars>
          <dgm:bulletEnabled val="1"/>
        </dgm:presLayoutVars>
      </dgm:prSet>
      <dgm:spPr/>
    </dgm:pt>
    <dgm:pt modelId="{C409E044-9CE6-41E4-84D5-1110BFDFA599}" type="pres">
      <dgm:prSet presAssocID="{3D84BABB-8416-4398-9090-1E95DF836B9F}" presName="negSpace" presStyleCnt="0"/>
      <dgm:spPr/>
    </dgm:pt>
    <dgm:pt modelId="{78871749-0ABA-43DB-8038-4E6383705266}" type="pres">
      <dgm:prSet presAssocID="{3D84BABB-8416-4398-9090-1E95DF836B9F}" presName="circle" presStyleLbl="node1" presStyleIdx="1" presStyleCnt="2" custScaleX="50419" custScaleY="45901" custLinFactNeighborX="2430" custLinFactNeighborY="7905"/>
      <dgm:spPr/>
    </dgm:pt>
  </dgm:ptLst>
  <dgm:cxnLst>
    <dgm:cxn modelId="{AC2D371C-2895-48E0-BB86-A385CFB41BE4}" type="presOf" srcId="{9B90632C-79B0-4178-8883-FFAADDCB4EF5}" destId="{1603EF92-749E-4EC5-BC7F-9DA9A9CDFB0D}" srcOrd="0" destOrd="0" presId="urn:microsoft.com/office/officeart/2005/8/layout/hList9"/>
    <dgm:cxn modelId="{9F2E3524-2D6C-47B2-9E00-0EA3F71BA790}" type="presOf" srcId="{3E3D20FD-FA1B-4783-A68F-B52E3BC0E63C}" destId="{B9C6F3A5-5A87-4349-841C-9E575F67C475}" srcOrd="0" destOrd="0" presId="urn:microsoft.com/office/officeart/2005/8/layout/hList9"/>
    <dgm:cxn modelId="{41954E29-6D0E-4D75-9942-DAF3FDF7194F}" srcId="{3E3D20FD-FA1B-4783-A68F-B52E3BC0E63C}" destId="{3D84BABB-8416-4398-9090-1E95DF836B9F}" srcOrd="1" destOrd="0" parTransId="{BF7EDAF3-A6A1-45CB-9879-DC0EB25CF61A}" sibTransId="{9CF63D6D-7C89-4C34-882F-CFB095CB81DD}"/>
    <dgm:cxn modelId="{80D75A3C-2415-464F-9CD9-0BC3256550EC}" srcId="{19C448BA-2DA7-452A-AD5D-25528545821E}" destId="{58833D82-652F-476D-83E4-E16FF7CBE42E}" srcOrd="0" destOrd="0" parTransId="{242D72DB-23C5-40CC-A0DB-B719B0CFD2CD}" sibTransId="{B55BAC72-EA8E-4C2A-9244-96046C22C39D}"/>
    <dgm:cxn modelId="{29AAAF5C-E424-4F24-9FA4-BED55069F144}" type="presOf" srcId="{58833D82-652F-476D-83E4-E16FF7CBE42E}" destId="{B6E744BF-8D58-45F9-B11C-E4DFDFDB734F}" srcOrd="1" destOrd="0" presId="urn:microsoft.com/office/officeart/2005/8/layout/hList9"/>
    <dgm:cxn modelId="{619F5555-DEC5-41D0-BE2F-1B929F48AED3}" srcId="{3D84BABB-8416-4398-9090-1E95DF836B9F}" destId="{9B90632C-79B0-4178-8883-FFAADDCB4EF5}" srcOrd="0" destOrd="0" parTransId="{BC283579-9A26-4D6F-A6EF-554B7D9324B0}" sibTransId="{7DFA9025-A9C7-478F-BFF5-D95D4A70F35A}"/>
    <dgm:cxn modelId="{5691905A-A5DA-4656-8F8A-72409C6A4285}" type="presOf" srcId="{58833D82-652F-476D-83E4-E16FF7CBE42E}" destId="{CB02930D-1A4C-4561-9171-C020CC1D29AE}" srcOrd="0" destOrd="0" presId="urn:microsoft.com/office/officeart/2005/8/layout/hList9"/>
    <dgm:cxn modelId="{DA39BA86-931C-4413-B6A9-002DD451DC87}" type="presOf" srcId="{9B90632C-79B0-4178-8883-FFAADDCB4EF5}" destId="{AD62A672-8407-4468-97A1-5512387E094E}" srcOrd="1" destOrd="0" presId="urn:microsoft.com/office/officeart/2005/8/layout/hList9"/>
    <dgm:cxn modelId="{A42C619A-0AA8-45CE-8A16-BB5B1D041FA9}" type="presOf" srcId="{19C448BA-2DA7-452A-AD5D-25528545821E}" destId="{6B9EB3AA-6205-420C-9B7E-DC2D3CD5BBB9}" srcOrd="0" destOrd="0" presId="urn:microsoft.com/office/officeart/2005/8/layout/hList9"/>
    <dgm:cxn modelId="{6F14F2B8-EA07-4A86-9380-474C0874A3D6}" srcId="{3E3D20FD-FA1B-4783-A68F-B52E3BC0E63C}" destId="{19C448BA-2DA7-452A-AD5D-25528545821E}" srcOrd="0" destOrd="0" parTransId="{7452BA01-BB2D-4B15-B7BF-B1C54DC17970}" sibTransId="{45679180-FAAF-4BDE-A60B-E2B4C43CB60D}"/>
    <dgm:cxn modelId="{C54A31F0-7CC6-48CB-B48C-DF2B52D81ECC}" type="presOf" srcId="{3D84BABB-8416-4398-9090-1E95DF836B9F}" destId="{78871749-0ABA-43DB-8038-4E6383705266}" srcOrd="0" destOrd="0" presId="urn:microsoft.com/office/officeart/2005/8/layout/hList9"/>
    <dgm:cxn modelId="{E3856062-C6D5-4D8D-AC9A-F0C9095A7D3F}" type="presParOf" srcId="{B9C6F3A5-5A87-4349-841C-9E575F67C475}" destId="{E029C31D-60B6-4424-BC7F-A75B128FBB95}" srcOrd="0" destOrd="0" presId="urn:microsoft.com/office/officeart/2005/8/layout/hList9"/>
    <dgm:cxn modelId="{9397CA59-B6BD-4A47-BEA5-75867F6C42BA}" type="presParOf" srcId="{B9C6F3A5-5A87-4349-841C-9E575F67C475}" destId="{5AB36DD7-284E-4236-A01D-5A524F89B8FB}" srcOrd="1" destOrd="0" presId="urn:microsoft.com/office/officeart/2005/8/layout/hList9"/>
    <dgm:cxn modelId="{25E6012F-B8EE-4EE3-9FA5-F395D811665A}" type="presParOf" srcId="{5AB36DD7-284E-4236-A01D-5A524F89B8FB}" destId="{220D878E-1DFB-4631-B6B1-9D69339781D2}" srcOrd="0" destOrd="0" presId="urn:microsoft.com/office/officeart/2005/8/layout/hList9"/>
    <dgm:cxn modelId="{DDBFC0E2-2726-4EF7-A4E5-E0A899CE221B}" type="presParOf" srcId="{5AB36DD7-284E-4236-A01D-5A524F89B8FB}" destId="{9EE8C652-6CF3-42EC-B4EC-A957FA98BD45}" srcOrd="1" destOrd="0" presId="urn:microsoft.com/office/officeart/2005/8/layout/hList9"/>
    <dgm:cxn modelId="{8EA4F8AF-BA6F-4CAA-AC36-E8EA40370900}" type="presParOf" srcId="{9EE8C652-6CF3-42EC-B4EC-A957FA98BD45}" destId="{CB02930D-1A4C-4561-9171-C020CC1D29AE}" srcOrd="0" destOrd="0" presId="urn:microsoft.com/office/officeart/2005/8/layout/hList9"/>
    <dgm:cxn modelId="{CED02AA2-2486-4910-BE23-3166A7ADE3F3}" type="presParOf" srcId="{9EE8C652-6CF3-42EC-B4EC-A957FA98BD45}" destId="{B6E744BF-8D58-45F9-B11C-E4DFDFDB734F}" srcOrd="1" destOrd="0" presId="urn:microsoft.com/office/officeart/2005/8/layout/hList9"/>
    <dgm:cxn modelId="{F7F2F35C-BF00-4A28-B39F-F854E4291D33}" type="presParOf" srcId="{B9C6F3A5-5A87-4349-841C-9E575F67C475}" destId="{3700DE65-1D69-4C25-9253-0349A2B6C838}" srcOrd="2" destOrd="0" presId="urn:microsoft.com/office/officeart/2005/8/layout/hList9"/>
    <dgm:cxn modelId="{C318B5CF-F249-4EC8-ABF2-0827E9BE7BB9}" type="presParOf" srcId="{B9C6F3A5-5A87-4349-841C-9E575F67C475}" destId="{6B9EB3AA-6205-420C-9B7E-DC2D3CD5BBB9}" srcOrd="3" destOrd="0" presId="urn:microsoft.com/office/officeart/2005/8/layout/hList9"/>
    <dgm:cxn modelId="{EED5AFD1-791F-42EA-9E4C-3A8E80F5DB48}" type="presParOf" srcId="{B9C6F3A5-5A87-4349-841C-9E575F67C475}" destId="{23EAC8C1-BDE0-46F4-A202-6C4A5AAB4D55}" srcOrd="4" destOrd="0" presId="urn:microsoft.com/office/officeart/2005/8/layout/hList9"/>
    <dgm:cxn modelId="{7E01ECE2-AA78-4879-9AB0-81FF6864D6F7}" type="presParOf" srcId="{B9C6F3A5-5A87-4349-841C-9E575F67C475}" destId="{51E335F6-9F37-4B94-94E4-EDED6396DA62}" srcOrd="5" destOrd="0" presId="urn:microsoft.com/office/officeart/2005/8/layout/hList9"/>
    <dgm:cxn modelId="{A9A4CEA8-C607-4F80-9526-D37378EB2D2B}" type="presParOf" srcId="{B9C6F3A5-5A87-4349-841C-9E575F67C475}" destId="{20276C6C-457C-4816-903C-3E8394856C3B}" srcOrd="6" destOrd="0" presId="urn:microsoft.com/office/officeart/2005/8/layout/hList9"/>
    <dgm:cxn modelId="{A5669B5E-A4AF-446E-8EBE-33C05CD78D08}" type="presParOf" srcId="{20276C6C-457C-4816-903C-3E8394856C3B}" destId="{DC66E049-23FA-4D65-B3AC-960721205463}" srcOrd="0" destOrd="0" presId="urn:microsoft.com/office/officeart/2005/8/layout/hList9"/>
    <dgm:cxn modelId="{0AA09DCA-5051-4807-8FAD-3FECC6F45C68}" type="presParOf" srcId="{20276C6C-457C-4816-903C-3E8394856C3B}" destId="{FB02DAB0-7114-47F2-AB74-5542FCA3BA66}" srcOrd="1" destOrd="0" presId="urn:microsoft.com/office/officeart/2005/8/layout/hList9"/>
    <dgm:cxn modelId="{A2986D62-C7DE-41D3-91CC-98E69A33D4B4}" type="presParOf" srcId="{FB02DAB0-7114-47F2-AB74-5542FCA3BA66}" destId="{1603EF92-749E-4EC5-BC7F-9DA9A9CDFB0D}" srcOrd="0" destOrd="0" presId="urn:microsoft.com/office/officeart/2005/8/layout/hList9"/>
    <dgm:cxn modelId="{70F76827-8D87-448E-9721-77CD985146BA}" type="presParOf" srcId="{FB02DAB0-7114-47F2-AB74-5542FCA3BA66}" destId="{AD62A672-8407-4468-97A1-5512387E094E}" srcOrd="1" destOrd="0" presId="urn:microsoft.com/office/officeart/2005/8/layout/hList9"/>
    <dgm:cxn modelId="{D6F8747F-DBC2-4755-8012-38310168E957}" type="presParOf" srcId="{B9C6F3A5-5A87-4349-841C-9E575F67C475}" destId="{C409E044-9CE6-41E4-84D5-1110BFDFA599}" srcOrd="7" destOrd="0" presId="urn:microsoft.com/office/officeart/2005/8/layout/hList9"/>
    <dgm:cxn modelId="{EFC0876A-5271-45EA-92C2-5A8053BF6179}" type="presParOf" srcId="{B9C6F3A5-5A87-4349-841C-9E575F67C475}" destId="{78871749-0ABA-43DB-8038-4E6383705266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2930D-1A4C-4561-9171-C020CC1D29AE}">
      <dsp:nvSpPr>
        <dsp:cNvPr id="0" name=""/>
        <dsp:cNvSpPr/>
      </dsp:nvSpPr>
      <dsp:spPr>
        <a:xfrm>
          <a:off x="314230" y="364452"/>
          <a:ext cx="2721852" cy="70032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en-GB" sz="1100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a company that is integrating </a:t>
          </a:r>
          <a:r>
            <a:rPr lang="en-GB" sz="1100" b="1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non-space</a:t>
          </a:r>
          <a:r>
            <a:rPr lang="en-GB" sz="1100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 technology / assets </a:t>
          </a:r>
          <a:r>
            <a:rPr lang="en-GB" sz="1100" b="1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into space </a:t>
          </a:r>
          <a:r>
            <a:rPr lang="en-GB" sz="1100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domains / services </a:t>
          </a:r>
          <a:endParaRPr lang="en-GB" sz="1100" kern="1200" dirty="0"/>
        </a:p>
      </dsp:txBody>
      <dsp:txXfrm>
        <a:off x="749726" y="364452"/>
        <a:ext cx="2286356" cy="700327"/>
      </dsp:txXfrm>
    </dsp:sp>
    <dsp:sp modelId="{6B9EB3AA-6205-420C-9B7E-DC2D3CD5BBB9}">
      <dsp:nvSpPr>
        <dsp:cNvPr id="0" name=""/>
        <dsp:cNvSpPr/>
      </dsp:nvSpPr>
      <dsp:spPr>
        <a:xfrm>
          <a:off x="0" y="162403"/>
          <a:ext cx="720574" cy="646745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Spin-in</a:t>
          </a:r>
        </a:p>
      </dsp:txBody>
      <dsp:txXfrm>
        <a:off x="105526" y="257117"/>
        <a:ext cx="509522" cy="457317"/>
      </dsp:txXfrm>
    </dsp:sp>
    <dsp:sp modelId="{1603EF92-749E-4EC5-BC7F-9DA9A9CDFB0D}">
      <dsp:nvSpPr>
        <dsp:cNvPr id="0" name=""/>
        <dsp:cNvSpPr/>
      </dsp:nvSpPr>
      <dsp:spPr>
        <a:xfrm>
          <a:off x="4260646" y="352962"/>
          <a:ext cx="2739889" cy="67359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a company that is integrating </a:t>
          </a:r>
          <a:r>
            <a:rPr lang="en-GB" sz="1100" b="1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space</a:t>
          </a:r>
          <a:r>
            <a:rPr lang="en-GB" sz="1100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 technology / assets </a:t>
          </a:r>
          <a:r>
            <a:rPr lang="en-GB" sz="1100" b="1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into non-space</a:t>
          </a:r>
          <a:r>
            <a:rPr lang="en-GB" sz="1100" kern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rPr>
            <a:t> domains / services</a:t>
          </a:r>
          <a:endParaRPr lang="en-GB" sz="1100" kern="1200" dirty="0"/>
        </a:p>
      </dsp:txBody>
      <dsp:txXfrm>
        <a:off x="4699028" y="352962"/>
        <a:ext cx="2301507" cy="673598"/>
      </dsp:txXfrm>
    </dsp:sp>
    <dsp:sp modelId="{78871749-0ABA-43DB-8038-4E6383705266}">
      <dsp:nvSpPr>
        <dsp:cNvPr id="0" name=""/>
        <dsp:cNvSpPr/>
      </dsp:nvSpPr>
      <dsp:spPr>
        <a:xfrm>
          <a:off x="3814987" y="174994"/>
          <a:ext cx="715705" cy="651571"/>
        </a:xfrm>
        <a:prstGeom prst="ellips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Spin-off</a:t>
          </a:r>
        </a:p>
      </dsp:txBody>
      <dsp:txXfrm>
        <a:off x="3919800" y="270414"/>
        <a:ext cx="506079" cy="4607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3C5C2-3097-49C2-9A17-126A3E313467}" type="datetimeFigureOut">
              <a:rPr lang="en-GB" smtClean="0"/>
              <a:t>26/06/2024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AC3C4-1721-4548-8633-68223BA76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815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AC3C4-1721-4548-8633-68223BA76AA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226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26/06/2024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s://commercialisation.esa.int/technology-broker/" TargetMode="External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11FAC1-D8FF-AFF4-4DC7-5DCC348C2008}"/>
              </a:ext>
            </a:extLst>
          </p:cNvPr>
          <p:cNvSpPr txBox="1"/>
          <p:nvPr/>
        </p:nvSpPr>
        <p:spPr>
          <a:xfrm>
            <a:off x="1589835" y="97695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ESA Spark Funding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066831" y="1239842"/>
            <a:ext cx="7579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algn="just">
              <a:spcAft>
                <a:spcPts val="4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The purpose ESA Spark Funding is to accelerate the product development process and refine the commercial roadmap of: </a:t>
            </a:r>
          </a:p>
          <a:p>
            <a:pPr algn="just">
              <a:spcAft>
                <a:spcPts val="4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400"/>
              </a:spcAft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There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are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different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levels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of funding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available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and optional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phases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for the technical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development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depending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on </a:t>
            </a:r>
            <a:r>
              <a:rPr lang="it-IT" sz="14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the ESA Member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State.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Please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check with the 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hlinkClick r:id="rId3"/>
              </a:rPr>
              <a:t>ESA Technology Broker in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hlinkClick r:id="rId3"/>
              </a:rPr>
              <a:t>your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hlinkClick r:id="rId3"/>
              </a:rPr>
              <a:t> country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6A06C6F-2069-29CD-4EF2-18DACE5044C1}"/>
              </a:ext>
            </a:extLst>
          </p:cNvPr>
          <p:cNvSpPr/>
          <p:nvPr/>
        </p:nvSpPr>
        <p:spPr>
          <a:xfrm>
            <a:off x="6646244" y="338689"/>
            <a:ext cx="1957136" cy="9432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2D214DEC-4D2A-F9E7-8E04-EE8FBF2C4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796" y="-146383"/>
            <a:ext cx="3056032" cy="1918589"/>
          </a:xfrm>
          <a:prstGeom prst="rect">
            <a:avLst/>
          </a:prstGeom>
        </p:spPr>
      </p:pic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0E89F6B0-9ED8-5420-A9D6-4B74930000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579113"/>
              </p:ext>
            </p:extLst>
          </p:nvPr>
        </p:nvGraphicFramePr>
        <p:xfrm>
          <a:off x="3144252" y="3899647"/>
          <a:ext cx="5139891" cy="11633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928261">
                  <a:extLst>
                    <a:ext uri="{9D8B030D-6E8A-4147-A177-3AD203B41FA5}">
                      <a16:colId xmlns:a16="http://schemas.microsoft.com/office/drawing/2014/main" val="2210878930"/>
                    </a:ext>
                  </a:extLst>
                </a:gridCol>
                <a:gridCol w="1398872">
                  <a:extLst>
                    <a:ext uri="{9D8B030D-6E8A-4147-A177-3AD203B41FA5}">
                      <a16:colId xmlns:a16="http://schemas.microsoft.com/office/drawing/2014/main" val="1207214324"/>
                    </a:ext>
                  </a:extLst>
                </a:gridCol>
                <a:gridCol w="1812758">
                  <a:extLst>
                    <a:ext uri="{9D8B030D-6E8A-4147-A177-3AD203B41FA5}">
                      <a16:colId xmlns:a16="http://schemas.microsoft.com/office/drawing/2014/main" val="32716795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0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kern="1200" dirty="0">
                          <a:solidFill>
                            <a:schemeClr val="bg1"/>
                          </a:solidFill>
                        </a:rPr>
                        <a:t>Max ESA Funding </a:t>
                      </a:r>
                    </a:p>
                    <a:p>
                      <a:pPr algn="r"/>
                      <a:r>
                        <a:rPr lang="en-GB" sz="1000" kern="1200" dirty="0">
                          <a:solidFill>
                            <a:schemeClr val="bg1"/>
                          </a:solidFill>
                        </a:rPr>
                        <a:t>(Spin-off)</a:t>
                      </a:r>
                      <a:endParaRPr lang="en-GB" sz="1000" kern="1200" dirty="0">
                        <a:solidFill>
                          <a:schemeClr val="bg1"/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kern="1200" dirty="0">
                          <a:solidFill>
                            <a:schemeClr val="bg1"/>
                          </a:solidFill>
                        </a:rPr>
                        <a:t>Max ESA Funding </a:t>
                      </a:r>
                    </a:p>
                    <a:p>
                      <a:pPr algn="r"/>
                      <a:r>
                        <a:rPr lang="en-GB" sz="1000" kern="1200" dirty="0">
                          <a:solidFill>
                            <a:schemeClr val="bg1"/>
                          </a:solidFill>
                        </a:rPr>
                        <a:t>(Spin-in)</a:t>
                      </a:r>
                      <a:endParaRPr lang="en-GB" sz="1000" kern="1200" dirty="0">
                        <a:solidFill>
                          <a:schemeClr val="bg1"/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305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Phase 1 – Technical Breadboard (Feasibility and Design)</a:t>
                      </a:r>
                      <a:endParaRPr lang="en-GB" sz="10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€75k</a:t>
                      </a:r>
                      <a:endParaRPr lang="en-GB" sz="10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€150k</a:t>
                      </a:r>
                      <a:endParaRPr lang="en-GB" sz="10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404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Phase 2 – Demonstration Project</a:t>
                      </a:r>
                      <a:endParaRPr lang="en-GB" sz="10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€150k</a:t>
                      </a:r>
                      <a:endParaRPr lang="en-GB" sz="10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€300k</a:t>
                      </a:r>
                      <a:endParaRPr lang="en-GB" sz="10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" pitchFamily="2" charset="77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8061969"/>
                  </a:ext>
                </a:extLst>
              </a:tr>
            </a:tbl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D9D95578-44B5-3BCD-90D7-E73B1BA6EF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3941054"/>
              </p:ext>
            </p:extLst>
          </p:nvPr>
        </p:nvGraphicFramePr>
        <p:xfrm>
          <a:off x="1601000" y="1820265"/>
          <a:ext cx="6683143" cy="1393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CasellaDiTesto 5">
            <a:extLst>
              <a:ext uri="{FF2B5EF4-FFF2-40B4-BE49-F238E27FC236}">
                <a16:creationId xmlns:a16="http://schemas.microsoft.com/office/drawing/2014/main" id="{1770F76E-0EB5-53CF-B6F6-F0053BF2AF1B}"/>
              </a:ext>
            </a:extLst>
          </p:cNvPr>
          <p:cNvSpPr txBox="1"/>
          <p:nvPr/>
        </p:nvSpPr>
        <p:spPr>
          <a:xfrm>
            <a:off x="4822888" y="2139741"/>
            <a:ext cx="6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algn="just">
              <a:spcAft>
                <a:spcPts val="400"/>
              </a:spcAft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497187" y="-11350"/>
            <a:ext cx="60421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3D30909E-3972-164C-FD9A-A7FA252FE1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789"/>
          <a:stretch/>
        </p:blipFill>
        <p:spPr>
          <a:xfrm>
            <a:off x="81755" y="731607"/>
            <a:ext cx="8989996" cy="381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760b1d43-dbbb-4ccd-81d1-8af7af92a028" xsi:nil="true"/>
    <lcf76f155ced4ddcb4097134ff3c332f xmlns="0d6b47f3-62da-46e3-8941-6921124d823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13F75A7523FF4892B6780715399E1F" ma:contentTypeVersion="20" ma:contentTypeDescription="Create a new document." ma:contentTypeScope="" ma:versionID="1d1208344aafc826e86e99c581eb44ae">
  <xsd:schema xmlns:xsd="http://www.w3.org/2001/XMLSchema" xmlns:xs="http://www.w3.org/2001/XMLSchema" xmlns:p="http://schemas.microsoft.com/office/2006/metadata/properties" xmlns:ns1="http://schemas.microsoft.com/sharepoint/v3" xmlns:ns2="0d6b47f3-62da-46e3-8941-6921124d823d" xmlns:ns3="760b1d43-dbbb-4ccd-81d1-8af7af92a028" targetNamespace="http://schemas.microsoft.com/office/2006/metadata/properties" ma:root="true" ma:fieldsID="f3392f89e896bb3b495ff6981e4665a7" ns1:_="" ns2:_="" ns3:_="">
    <xsd:import namespace="http://schemas.microsoft.com/sharepoint/v3"/>
    <xsd:import namespace="0d6b47f3-62da-46e3-8941-6921124d823d"/>
    <xsd:import namespace="760b1d43-dbbb-4ccd-81d1-8af7af92a0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b47f3-62da-46e3-8941-6921124d82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b688d343-e684-46db-b94f-a4cae8ed19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0b1d43-dbbb-4ccd-81d1-8af7af92a02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8600fff2-64a7-479e-987b-7c4edf675035}" ma:internalName="TaxCatchAll" ma:showField="CatchAllData" ma:web="760b1d43-dbbb-4ccd-81d1-8af7af92a0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0A311E-B8B8-466E-AA12-F2B361AD324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60b1d43-dbbb-4ccd-81d1-8af7af92a028"/>
    <ds:schemaRef ds:uri="0d6b47f3-62da-46e3-8941-6921124d823d"/>
  </ds:schemaRefs>
</ds:datastoreItem>
</file>

<file path=customXml/itemProps2.xml><?xml version="1.0" encoding="utf-8"?>
<ds:datastoreItem xmlns:ds="http://schemas.openxmlformats.org/officeDocument/2006/customXml" ds:itemID="{36030180-E9A0-411E-B19B-8A53B30963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304588-78B4-495F-B5D3-410EA4D3D7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d6b47f3-62da-46e3-8941-6921124d823d"/>
    <ds:schemaRef ds:uri="760b1d43-dbbb-4ccd-81d1-8af7af92a0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668</TotalTime>
  <Words>129</Words>
  <Application>Microsoft Office PowerPoint</Application>
  <PresentationFormat>On-screen Show (16:9)</PresentationFormat>
  <Paragraphs>28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Montserrat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Mercedes Sanchez Alvarez</cp:lastModifiedBy>
  <cp:revision>89</cp:revision>
  <dcterms:created xsi:type="dcterms:W3CDTF">2023-08-24T14:02:40Z</dcterms:created>
  <dcterms:modified xsi:type="dcterms:W3CDTF">2024-06-26T16:16:10Z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0x0101006713F75A7523FF4892B6780715399E1F</vt:lpwstr>
  </property>
  <property fmtid="{D5CDD505-2E9C-101B-9397-08002B2CF9AE}" pid="3" name="MediaServiceImageTags">
    <vt:lpwstr/>
  </property>
</Properties>
</file>